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6"/>
  </p:notesMasterIdLst>
  <p:handoutMasterIdLst>
    <p:handoutMasterId r:id="rId97"/>
  </p:handoutMasterIdLst>
  <p:sldIdLst>
    <p:sldId id="279" r:id="rId2"/>
    <p:sldId id="353" r:id="rId3"/>
    <p:sldId id="354" r:id="rId4"/>
    <p:sldId id="355" r:id="rId5"/>
    <p:sldId id="272" r:id="rId6"/>
    <p:sldId id="356" r:id="rId7"/>
    <p:sldId id="374" r:id="rId8"/>
    <p:sldId id="357" r:id="rId9"/>
    <p:sldId id="358" r:id="rId10"/>
    <p:sldId id="359" r:id="rId11"/>
    <p:sldId id="361" r:id="rId12"/>
    <p:sldId id="373" r:id="rId13"/>
    <p:sldId id="364" r:id="rId14"/>
    <p:sldId id="365" r:id="rId15"/>
    <p:sldId id="366" r:id="rId16"/>
    <p:sldId id="367" r:id="rId17"/>
    <p:sldId id="368" r:id="rId18"/>
    <p:sldId id="369" r:id="rId19"/>
    <p:sldId id="370" r:id="rId20"/>
    <p:sldId id="371" r:id="rId21"/>
    <p:sldId id="372" r:id="rId22"/>
    <p:sldId id="375" r:id="rId23"/>
    <p:sldId id="376" r:id="rId24"/>
    <p:sldId id="377" r:id="rId25"/>
    <p:sldId id="378" r:id="rId26"/>
    <p:sldId id="380" r:id="rId27"/>
    <p:sldId id="381" r:id="rId28"/>
    <p:sldId id="382" r:id="rId29"/>
    <p:sldId id="383" r:id="rId30"/>
    <p:sldId id="384" r:id="rId31"/>
    <p:sldId id="385" r:id="rId32"/>
    <p:sldId id="386" r:id="rId33"/>
    <p:sldId id="387" r:id="rId34"/>
    <p:sldId id="388" r:id="rId35"/>
    <p:sldId id="389" r:id="rId36"/>
    <p:sldId id="390" r:id="rId37"/>
    <p:sldId id="407" r:id="rId38"/>
    <p:sldId id="408" r:id="rId39"/>
    <p:sldId id="409" r:id="rId40"/>
    <p:sldId id="410" r:id="rId41"/>
    <p:sldId id="411" r:id="rId42"/>
    <p:sldId id="273" r:id="rId43"/>
    <p:sldId id="391" r:id="rId44"/>
    <p:sldId id="392" r:id="rId45"/>
    <p:sldId id="397" r:id="rId46"/>
    <p:sldId id="398" r:id="rId47"/>
    <p:sldId id="394" r:id="rId48"/>
    <p:sldId id="395" r:id="rId49"/>
    <p:sldId id="396" r:id="rId50"/>
    <p:sldId id="449" r:id="rId51"/>
    <p:sldId id="399" r:id="rId52"/>
    <p:sldId id="400" r:id="rId53"/>
    <p:sldId id="401" r:id="rId54"/>
    <p:sldId id="451" r:id="rId55"/>
    <p:sldId id="403" r:id="rId56"/>
    <p:sldId id="402" r:id="rId57"/>
    <p:sldId id="404" r:id="rId58"/>
    <p:sldId id="406" r:id="rId59"/>
    <p:sldId id="450" r:id="rId60"/>
    <p:sldId id="448" r:id="rId61"/>
    <p:sldId id="412" r:id="rId62"/>
    <p:sldId id="414" r:id="rId63"/>
    <p:sldId id="413" r:id="rId64"/>
    <p:sldId id="415" r:id="rId65"/>
    <p:sldId id="416" r:id="rId66"/>
    <p:sldId id="417" r:id="rId67"/>
    <p:sldId id="362" r:id="rId68"/>
    <p:sldId id="418" r:id="rId69"/>
    <p:sldId id="420" r:id="rId70"/>
    <p:sldId id="419" r:id="rId71"/>
    <p:sldId id="442" r:id="rId72"/>
    <p:sldId id="444" r:id="rId73"/>
    <p:sldId id="443" r:id="rId74"/>
    <p:sldId id="421" r:id="rId75"/>
    <p:sldId id="423" r:id="rId76"/>
    <p:sldId id="424" r:id="rId77"/>
    <p:sldId id="425" r:id="rId78"/>
    <p:sldId id="426" r:id="rId79"/>
    <p:sldId id="428" r:id="rId80"/>
    <p:sldId id="429" r:id="rId81"/>
    <p:sldId id="441" r:id="rId82"/>
    <p:sldId id="430" r:id="rId83"/>
    <p:sldId id="405" r:id="rId84"/>
    <p:sldId id="436" r:id="rId85"/>
    <p:sldId id="437" r:id="rId86"/>
    <p:sldId id="438" r:id="rId87"/>
    <p:sldId id="439" r:id="rId88"/>
    <p:sldId id="431" r:id="rId89"/>
    <p:sldId id="363" r:id="rId90"/>
    <p:sldId id="432" r:id="rId91"/>
    <p:sldId id="433" r:id="rId92"/>
    <p:sldId id="434" r:id="rId93"/>
    <p:sldId id="447" r:id="rId94"/>
    <p:sldId id="446" r:id="rId95"/>
  </p:sldIdLst>
  <p:sldSz cx="12192000" cy="6858000"/>
  <p:notesSz cx="6858000" cy="19716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F890BD5F-4715-4166-A8E5-BCC3306D8CCB}">
          <p14:sldIdLst>
            <p14:sldId id="279"/>
            <p14:sldId id="353"/>
            <p14:sldId id="354"/>
            <p14:sldId id="355"/>
            <p14:sldId id="272"/>
            <p14:sldId id="356"/>
            <p14:sldId id="374"/>
            <p14:sldId id="357"/>
            <p14:sldId id="358"/>
            <p14:sldId id="359"/>
            <p14:sldId id="361"/>
            <p14:sldId id="373"/>
            <p14:sldId id="364"/>
            <p14:sldId id="365"/>
            <p14:sldId id="366"/>
            <p14:sldId id="367"/>
            <p14:sldId id="368"/>
            <p14:sldId id="369"/>
            <p14:sldId id="370"/>
            <p14:sldId id="371"/>
            <p14:sldId id="372"/>
            <p14:sldId id="375"/>
            <p14:sldId id="376"/>
            <p14:sldId id="377"/>
            <p14:sldId id="378"/>
            <p14:sldId id="380"/>
            <p14:sldId id="381"/>
            <p14:sldId id="382"/>
            <p14:sldId id="383"/>
            <p14:sldId id="384"/>
            <p14:sldId id="385"/>
            <p14:sldId id="386"/>
            <p14:sldId id="387"/>
            <p14:sldId id="388"/>
            <p14:sldId id="389"/>
            <p14:sldId id="390"/>
            <p14:sldId id="407"/>
            <p14:sldId id="408"/>
            <p14:sldId id="409"/>
            <p14:sldId id="410"/>
            <p14:sldId id="411"/>
            <p14:sldId id="273"/>
            <p14:sldId id="391"/>
            <p14:sldId id="392"/>
            <p14:sldId id="397"/>
            <p14:sldId id="398"/>
            <p14:sldId id="394"/>
            <p14:sldId id="395"/>
            <p14:sldId id="396"/>
            <p14:sldId id="449"/>
            <p14:sldId id="399"/>
            <p14:sldId id="400"/>
            <p14:sldId id="401"/>
            <p14:sldId id="451"/>
            <p14:sldId id="403"/>
            <p14:sldId id="402"/>
            <p14:sldId id="404"/>
            <p14:sldId id="406"/>
            <p14:sldId id="450"/>
            <p14:sldId id="448"/>
            <p14:sldId id="412"/>
            <p14:sldId id="414"/>
            <p14:sldId id="413"/>
            <p14:sldId id="415"/>
            <p14:sldId id="416"/>
            <p14:sldId id="417"/>
            <p14:sldId id="362"/>
            <p14:sldId id="418"/>
            <p14:sldId id="420"/>
            <p14:sldId id="419"/>
            <p14:sldId id="442"/>
            <p14:sldId id="444"/>
            <p14:sldId id="443"/>
            <p14:sldId id="421"/>
            <p14:sldId id="423"/>
            <p14:sldId id="424"/>
            <p14:sldId id="425"/>
            <p14:sldId id="426"/>
            <p14:sldId id="428"/>
            <p14:sldId id="429"/>
            <p14:sldId id="441"/>
            <p14:sldId id="430"/>
            <p14:sldId id="405"/>
            <p14:sldId id="436"/>
            <p14:sldId id="437"/>
            <p14:sldId id="438"/>
            <p14:sldId id="439"/>
            <p14:sldId id="431"/>
            <p14:sldId id="363"/>
            <p14:sldId id="432"/>
            <p14:sldId id="433"/>
            <p14:sldId id="434"/>
            <p14:sldId id="447"/>
            <p14:sldId id="446"/>
          </p14:sldIdLst>
        </p14:section>
      </p14:sectionLst>
    </p:ext>
    <p:ext uri="{EFAFB233-063F-42B5-8137-9DF3F51BA10A}">
      <p15:sldGuideLst xmlns:p15="http://schemas.microsoft.com/office/powerpoint/2012/main">
        <p15:guide id="1" pos="3840"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34DCAED-B564-375C-BBAD-89156BEEEEF8}" v="510" dt="2019-05-07T13:54:43.595"/>
  </p1510:revLst>
</p1510:revInfo>
</file>

<file path=ppt/tableStyles.xml><?xml version="1.0" encoding="utf-8"?>
<a:tblStyleLst xmlns:a="http://schemas.openxmlformats.org/drawingml/2006/main" def="{69CF1AB2-1976-4502-BF36-3FF5EA218861}">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pos="3840"/>
        <p:guide orient="horz" pos="2160"/>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microsoft.com/office/2016/11/relationships/changesInfo" Target="changesInfos/changesInfo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microsoft.com/office/2015/10/relationships/revisionInfo" Target="revisionInfo.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viewProps" Target="viewProps.xml"/><Relationship Id="rId10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handoutMaster" Target="handoutMasters/handout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presProps" Target="presProps.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niela Reyes" userId="S::dreyes@allivet.com::93685f7f-c5fe-462d-9751-8f2fa8261c6a" providerId="AD" clId="Web-{EE6FD3F9-4549-5FE7-913C-E1D15D6164D9}"/>
    <pc:docChg chg="addSld delSld modSld sldOrd modSection">
      <pc:chgData name="Daniela Reyes" userId="S::dreyes@allivet.com::93685f7f-c5fe-462d-9751-8f2fa8261c6a" providerId="AD" clId="Web-{EE6FD3F9-4549-5FE7-913C-E1D15D6164D9}" dt="2019-05-01T19:55:35.311" v="5080" actId="14100"/>
      <pc:docMkLst>
        <pc:docMk/>
      </pc:docMkLst>
      <pc:sldChg chg="modSp">
        <pc:chgData name="Daniela Reyes" userId="S::dreyes@allivet.com::93685f7f-c5fe-462d-9751-8f2fa8261c6a" providerId="AD" clId="Web-{EE6FD3F9-4549-5FE7-913C-E1D15D6164D9}" dt="2019-05-01T12:21:12.769" v="41" actId="20577"/>
        <pc:sldMkLst>
          <pc:docMk/>
          <pc:sldMk cId="1147335136" sldId="402"/>
        </pc:sldMkLst>
        <pc:spChg chg="mod">
          <ac:chgData name="Daniela Reyes" userId="S::dreyes@allivet.com::93685f7f-c5fe-462d-9751-8f2fa8261c6a" providerId="AD" clId="Web-{EE6FD3F9-4549-5FE7-913C-E1D15D6164D9}" dt="2019-05-01T12:21:12.769" v="41" actId="20577"/>
          <ac:spMkLst>
            <pc:docMk/>
            <pc:sldMk cId="1147335136" sldId="402"/>
            <ac:spMk id="18" creationId="{6A729987-4B52-4E17-A0E6-D7FA8E1C1C06}"/>
          </ac:spMkLst>
        </pc:spChg>
      </pc:sldChg>
      <pc:sldChg chg="modSp">
        <pc:chgData name="Daniela Reyes" userId="S::dreyes@allivet.com::93685f7f-c5fe-462d-9751-8f2fa8261c6a" providerId="AD" clId="Web-{EE6FD3F9-4549-5FE7-913C-E1D15D6164D9}" dt="2019-05-01T12:22:46.678" v="51" actId="14100"/>
        <pc:sldMkLst>
          <pc:docMk/>
          <pc:sldMk cId="3158440223" sldId="414"/>
        </pc:sldMkLst>
        <pc:spChg chg="mod">
          <ac:chgData name="Daniela Reyes" userId="S::dreyes@allivet.com::93685f7f-c5fe-462d-9751-8f2fa8261c6a" providerId="AD" clId="Web-{EE6FD3F9-4549-5FE7-913C-E1D15D6164D9}" dt="2019-05-01T12:22:46.678" v="51" actId="14100"/>
          <ac:spMkLst>
            <pc:docMk/>
            <pc:sldMk cId="3158440223" sldId="414"/>
            <ac:spMk id="18" creationId="{6A729987-4B52-4E17-A0E6-D7FA8E1C1C06}"/>
          </ac:spMkLst>
        </pc:spChg>
      </pc:sldChg>
      <pc:sldChg chg="modSp modNotes">
        <pc:chgData name="Daniela Reyes" userId="S::dreyes@allivet.com::93685f7f-c5fe-462d-9751-8f2fa8261c6a" providerId="AD" clId="Web-{EE6FD3F9-4549-5FE7-913C-E1D15D6164D9}" dt="2019-05-01T12:25:16.901" v="240"/>
        <pc:sldMkLst>
          <pc:docMk/>
          <pc:sldMk cId="2639365068" sldId="416"/>
        </pc:sldMkLst>
        <pc:spChg chg="mod">
          <ac:chgData name="Daniela Reyes" userId="S::dreyes@allivet.com::93685f7f-c5fe-462d-9751-8f2fa8261c6a" providerId="AD" clId="Web-{EE6FD3F9-4549-5FE7-913C-E1D15D6164D9}" dt="2019-05-01T12:24:36.416" v="185" actId="20577"/>
          <ac:spMkLst>
            <pc:docMk/>
            <pc:sldMk cId="2639365068" sldId="416"/>
            <ac:spMk id="4" creationId="{84651AFC-E321-46CA-8F4F-A2EA89B7623C}"/>
          </ac:spMkLst>
        </pc:spChg>
      </pc:sldChg>
      <pc:sldChg chg="modSp modNotes">
        <pc:chgData name="Daniela Reyes" userId="S::dreyes@allivet.com::93685f7f-c5fe-462d-9751-8f2fa8261c6a" providerId="AD" clId="Web-{EE6FD3F9-4549-5FE7-913C-E1D15D6164D9}" dt="2019-05-01T13:07:09.103" v="386"/>
        <pc:sldMkLst>
          <pc:docMk/>
          <pc:sldMk cId="3184086028" sldId="417"/>
        </pc:sldMkLst>
        <pc:spChg chg="mod">
          <ac:chgData name="Daniela Reyes" userId="S::dreyes@allivet.com::93685f7f-c5fe-462d-9751-8f2fa8261c6a" providerId="AD" clId="Web-{EE6FD3F9-4549-5FE7-913C-E1D15D6164D9}" dt="2019-05-01T12:25:41.324" v="245" actId="20577"/>
          <ac:spMkLst>
            <pc:docMk/>
            <pc:sldMk cId="3184086028" sldId="417"/>
            <ac:spMk id="4" creationId="{84651AFC-E321-46CA-8F4F-A2EA89B7623C}"/>
          </ac:spMkLst>
        </pc:spChg>
      </pc:sldChg>
      <pc:sldChg chg="modSp del">
        <pc:chgData name="Daniela Reyes" userId="S::dreyes@allivet.com::93685f7f-c5fe-462d-9751-8f2fa8261c6a" providerId="AD" clId="Web-{EE6FD3F9-4549-5FE7-913C-E1D15D6164D9}" dt="2019-05-01T18:04:30.664" v="2500"/>
        <pc:sldMkLst>
          <pc:docMk/>
          <pc:sldMk cId="1146825822" sldId="422"/>
        </pc:sldMkLst>
        <pc:spChg chg="mod">
          <ac:chgData name="Daniela Reyes" userId="S::dreyes@allivet.com::93685f7f-c5fe-462d-9751-8f2fa8261c6a" providerId="AD" clId="Web-{EE6FD3F9-4549-5FE7-913C-E1D15D6164D9}" dt="2019-05-01T18:03:18.192" v="2499" actId="1076"/>
          <ac:spMkLst>
            <pc:docMk/>
            <pc:sldMk cId="1146825822" sldId="422"/>
            <ac:spMk id="4" creationId="{84651AFC-E321-46CA-8F4F-A2EA89B7623C}"/>
          </ac:spMkLst>
        </pc:spChg>
      </pc:sldChg>
      <pc:sldChg chg="modSp">
        <pc:chgData name="Daniela Reyes" userId="S::dreyes@allivet.com::93685f7f-c5fe-462d-9751-8f2fa8261c6a" providerId="AD" clId="Web-{EE6FD3F9-4549-5FE7-913C-E1D15D6164D9}" dt="2019-05-01T19:43:56.430" v="4937" actId="20577"/>
        <pc:sldMkLst>
          <pc:docMk/>
          <pc:sldMk cId="3319427101" sldId="423"/>
        </pc:sldMkLst>
        <pc:spChg chg="mod">
          <ac:chgData name="Daniela Reyes" userId="S::dreyes@allivet.com::93685f7f-c5fe-462d-9751-8f2fa8261c6a" providerId="AD" clId="Web-{EE6FD3F9-4549-5FE7-913C-E1D15D6164D9}" dt="2019-05-01T19:43:56.430" v="4937" actId="20577"/>
          <ac:spMkLst>
            <pc:docMk/>
            <pc:sldMk cId="3319427101" sldId="423"/>
            <ac:spMk id="4" creationId="{84651AFC-E321-46CA-8F4F-A2EA89B7623C}"/>
          </ac:spMkLst>
        </pc:spChg>
      </pc:sldChg>
      <pc:sldChg chg="modSp">
        <pc:chgData name="Daniela Reyes" userId="S::dreyes@allivet.com::93685f7f-c5fe-462d-9751-8f2fa8261c6a" providerId="AD" clId="Web-{EE6FD3F9-4549-5FE7-913C-E1D15D6164D9}" dt="2019-05-01T18:42:17.807" v="4196" actId="20577"/>
        <pc:sldMkLst>
          <pc:docMk/>
          <pc:sldMk cId="4229079848" sldId="424"/>
        </pc:sldMkLst>
        <pc:spChg chg="mod">
          <ac:chgData name="Daniela Reyes" userId="S::dreyes@allivet.com::93685f7f-c5fe-462d-9751-8f2fa8261c6a" providerId="AD" clId="Web-{EE6FD3F9-4549-5FE7-913C-E1D15D6164D9}" dt="2019-05-01T18:42:17.807" v="4196" actId="20577"/>
          <ac:spMkLst>
            <pc:docMk/>
            <pc:sldMk cId="4229079848" sldId="424"/>
            <ac:spMk id="4" creationId="{84651AFC-E321-46CA-8F4F-A2EA89B7623C}"/>
          </ac:spMkLst>
        </pc:spChg>
      </pc:sldChg>
      <pc:sldChg chg="modSp">
        <pc:chgData name="Daniela Reyes" userId="S::dreyes@allivet.com::93685f7f-c5fe-462d-9751-8f2fa8261c6a" providerId="AD" clId="Web-{EE6FD3F9-4549-5FE7-913C-E1D15D6164D9}" dt="2019-05-01T19:37:46.965" v="4580" actId="20577"/>
        <pc:sldMkLst>
          <pc:docMk/>
          <pc:sldMk cId="2715099042" sldId="425"/>
        </pc:sldMkLst>
        <pc:spChg chg="mod">
          <ac:chgData name="Daniela Reyes" userId="S::dreyes@allivet.com::93685f7f-c5fe-462d-9751-8f2fa8261c6a" providerId="AD" clId="Web-{EE6FD3F9-4549-5FE7-913C-E1D15D6164D9}" dt="2019-05-01T19:37:46.965" v="4580" actId="20577"/>
          <ac:spMkLst>
            <pc:docMk/>
            <pc:sldMk cId="2715099042" sldId="425"/>
            <ac:spMk id="4" creationId="{84651AFC-E321-46CA-8F4F-A2EA89B7623C}"/>
          </ac:spMkLst>
        </pc:spChg>
      </pc:sldChg>
      <pc:sldChg chg="modSp modNotes">
        <pc:chgData name="Daniela Reyes" userId="S::dreyes@allivet.com::93685f7f-c5fe-462d-9751-8f2fa8261c6a" providerId="AD" clId="Web-{EE6FD3F9-4549-5FE7-913C-E1D15D6164D9}" dt="2019-05-01T19:46:18.247" v="4975" actId="20577"/>
        <pc:sldMkLst>
          <pc:docMk/>
          <pc:sldMk cId="1164800431" sldId="426"/>
        </pc:sldMkLst>
        <pc:spChg chg="mod">
          <ac:chgData name="Daniela Reyes" userId="S::dreyes@allivet.com::93685f7f-c5fe-462d-9751-8f2fa8261c6a" providerId="AD" clId="Web-{EE6FD3F9-4549-5FE7-913C-E1D15D6164D9}" dt="2019-05-01T19:46:18.247" v="4975" actId="20577"/>
          <ac:spMkLst>
            <pc:docMk/>
            <pc:sldMk cId="1164800431" sldId="426"/>
            <ac:spMk id="4" creationId="{84651AFC-E321-46CA-8F4F-A2EA89B7623C}"/>
          </ac:spMkLst>
        </pc:spChg>
      </pc:sldChg>
      <pc:sldChg chg="modSp del">
        <pc:chgData name="Daniela Reyes" userId="S::dreyes@allivet.com::93685f7f-c5fe-462d-9751-8f2fa8261c6a" providerId="AD" clId="Web-{EE6FD3F9-4549-5FE7-913C-E1D15D6164D9}" dt="2019-05-01T19:41:19.331" v="4610"/>
        <pc:sldMkLst>
          <pc:docMk/>
          <pc:sldMk cId="2191486876" sldId="427"/>
        </pc:sldMkLst>
        <pc:spChg chg="mod">
          <ac:chgData name="Daniela Reyes" userId="S::dreyes@allivet.com::93685f7f-c5fe-462d-9751-8f2fa8261c6a" providerId="AD" clId="Web-{EE6FD3F9-4549-5FE7-913C-E1D15D6164D9}" dt="2019-05-01T18:46:38.724" v="4402" actId="20577"/>
          <ac:spMkLst>
            <pc:docMk/>
            <pc:sldMk cId="2191486876" sldId="427"/>
            <ac:spMk id="4" creationId="{84651AFC-E321-46CA-8F4F-A2EA89B7623C}"/>
          </ac:spMkLst>
        </pc:spChg>
      </pc:sldChg>
      <pc:sldChg chg="modSp modNotes">
        <pc:chgData name="Daniela Reyes" userId="S::dreyes@allivet.com::93685f7f-c5fe-462d-9751-8f2fa8261c6a" providerId="AD" clId="Web-{EE6FD3F9-4549-5FE7-913C-E1D15D6164D9}" dt="2019-05-01T18:47:53.634" v="4441" actId="20577"/>
        <pc:sldMkLst>
          <pc:docMk/>
          <pc:sldMk cId="3845083719" sldId="428"/>
        </pc:sldMkLst>
        <pc:spChg chg="mod">
          <ac:chgData name="Daniela Reyes" userId="S::dreyes@allivet.com::93685f7f-c5fe-462d-9751-8f2fa8261c6a" providerId="AD" clId="Web-{EE6FD3F9-4549-5FE7-913C-E1D15D6164D9}" dt="2019-05-01T18:47:53.634" v="4441" actId="20577"/>
          <ac:spMkLst>
            <pc:docMk/>
            <pc:sldMk cId="3845083719" sldId="428"/>
            <ac:spMk id="4" creationId="{84651AFC-E321-46CA-8F4F-A2EA89B7623C}"/>
          </ac:spMkLst>
        </pc:spChg>
      </pc:sldChg>
      <pc:sldChg chg="ord">
        <pc:chgData name="Daniela Reyes" userId="S::dreyes@allivet.com::93685f7f-c5fe-462d-9751-8f2fa8261c6a" providerId="AD" clId="Web-{EE6FD3F9-4549-5FE7-913C-E1D15D6164D9}" dt="2019-05-01T19:48:49.705" v="5002"/>
        <pc:sldMkLst>
          <pc:docMk/>
          <pc:sldMk cId="3232373909" sldId="431"/>
        </pc:sldMkLst>
      </pc:sldChg>
      <pc:sldChg chg="modSp ord">
        <pc:chgData name="Daniela Reyes" userId="S::dreyes@allivet.com::93685f7f-c5fe-462d-9751-8f2fa8261c6a" providerId="AD" clId="Web-{EE6FD3F9-4549-5FE7-913C-E1D15D6164D9}" dt="2019-05-01T19:47:38.796" v="5000"/>
        <pc:sldMkLst>
          <pc:docMk/>
          <pc:sldMk cId="1081087119" sldId="433"/>
        </pc:sldMkLst>
        <pc:spChg chg="mod">
          <ac:chgData name="Daniela Reyes" userId="S::dreyes@allivet.com::93685f7f-c5fe-462d-9751-8f2fa8261c6a" providerId="AD" clId="Web-{EE6FD3F9-4549-5FE7-913C-E1D15D6164D9}" dt="2019-05-01T12:45:54.064" v="279" actId="20577"/>
          <ac:spMkLst>
            <pc:docMk/>
            <pc:sldMk cId="1081087119" sldId="433"/>
            <ac:spMk id="5" creationId="{B5761280-DA2C-4502-AB9A-E882DEBA1A0E}"/>
          </ac:spMkLst>
        </pc:spChg>
        <pc:picChg chg="mod">
          <ac:chgData name="Daniela Reyes" userId="S::dreyes@allivet.com::93685f7f-c5fe-462d-9751-8f2fa8261c6a" providerId="AD" clId="Web-{EE6FD3F9-4549-5FE7-913C-E1D15D6164D9}" dt="2019-05-01T12:45:57.377" v="281" actId="14100"/>
          <ac:picMkLst>
            <pc:docMk/>
            <pc:sldMk cId="1081087119" sldId="433"/>
            <ac:picMk id="2" creationId="{FB686AFA-14E5-4D53-801E-FEF91742B721}"/>
          </ac:picMkLst>
        </pc:picChg>
      </pc:sldChg>
      <pc:sldChg chg="del ord">
        <pc:chgData name="Daniela Reyes" userId="S::dreyes@allivet.com::93685f7f-c5fe-462d-9751-8f2fa8261c6a" providerId="AD" clId="Web-{EE6FD3F9-4549-5FE7-913C-E1D15D6164D9}" dt="2019-05-01T19:53:50.011" v="5024"/>
        <pc:sldMkLst>
          <pc:docMk/>
          <pc:sldMk cId="4074451483" sldId="435"/>
        </pc:sldMkLst>
      </pc:sldChg>
      <pc:sldChg chg="del ord">
        <pc:chgData name="Daniela Reyes" userId="S::dreyes@allivet.com::93685f7f-c5fe-462d-9751-8f2fa8261c6a" providerId="AD" clId="Web-{EE6FD3F9-4549-5FE7-913C-E1D15D6164D9}" dt="2019-05-01T19:53:52.058" v="5025"/>
        <pc:sldMkLst>
          <pc:docMk/>
          <pc:sldMk cId="1842906752" sldId="440"/>
        </pc:sldMkLst>
      </pc:sldChg>
      <pc:sldChg chg="addSp delSp modSp ord">
        <pc:chgData name="Daniela Reyes" userId="S::dreyes@allivet.com::93685f7f-c5fe-462d-9751-8f2fa8261c6a" providerId="AD" clId="Web-{EE6FD3F9-4549-5FE7-913C-E1D15D6164D9}" dt="2019-05-01T19:55:35.311" v="5080" actId="14100"/>
        <pc:sldMkLst>
          <pc:docMk/>
          <pc:sldMk cId="1365114342" sldId="441"/>
        </pc:sldMkLst>
        <pc:spChg chg="mod">
          <ac:chgData name="Daniela Reyes" userId="S::dreyes@allivet.com::93685f7f-c5fe-462d-9751-8f2fa8261c6a" providerId="AD" clId="Web-{EE6FD3F9-4549-5FE7-913C-E1D15D6164D9}" dt="2019-05-01T19:55:35.311" v="5080" actId="14100"/>
          <ac:spMkLst>
            <pc:docMk/>
            <pc:sldMk cId="1365114342" sldId="441"/>
            <ac:spMk id="5" creationId="{C497B8D6-A018-495C-A3C7-151891D21EB1}"/>
          </ac:spMkLst>
        </pc:spChg>
        <pc:spChg chg="add del mod">
          <ac:chgData name="Daniela Reyes" userId="S::dreyes@allivet.com::93685f7f-c5fe-462d-9751-8f2fa8261c6a" providerId="AD" clId="Web-{EE6FD3F9-4549-5FE7-913C-E1D15D6164D9}" dt="2019-05-01T19:53:18.791" v="5016"/>
          <ac:spMkLst>
            <pc:docMk/>
            <pc:sldMk cId="1365114342" sldId="441"/>
            <ac:spMk id="6" creationId="{13FBFCAD-F759-40D5-B6C8-CE3D9C8837E6}"/>
          </ac:spMkLst>
        </pc:spChg>
        <pc:picChg chg="del mod">
          <ac:chgData name="Daniela Reyes" userId="S::dreyes@allivet.com::93685f7f-c5fe-462d-9751-8f2fa8261c6a" providerId="AD" clId="Web-{EE6FD3F9-4549-5FE7-913C-E1D15D6164D9}" dt="2019-05-01T19:49:57.863" v="5003"/>
          <ac:picMkLst>
            <pc:docMk/>
            <pc:sldMk cId="1365114342" sldId="441"/>
            <ac:picMk id="4" creationId="{907D1F14-94CE-4383-ABF4-637796684907}"/>
          </ac:picMkLst>
        </pc:picChg>
      </pc:sldChg>
      <pc:sldChg chg="modNotes">
        <pc:chgData name="Daniela Reyes" userId="S::dreyes@allivet.com::93685f7f-c5fe-462d-9751-8f2fa8261c6a" providerId="AD" clId="Web-{EE6FD3F9-4549-5FE7-913C-E1D15D6164D9}" dt="2019-05-01T13:08:13.293" v="394"/>
        <pc:sldMkLst>
          <pc:docMk/>
          <pc:sldMk cId="341816395" sldId="443"/>
        </pc:sldMkLst>
      </pc:sldChg>
      <pc:sldChg chg="ord">
        <pc:chgData name="Daniela Reyes" userId="S::dreyes@allivet.com::93685f7f-c5fe-462d-9751-8f2fa8261c6a" providerId="AD" clId="Web-{EE6FD3F9-4549-5FE7-913C-E1D15D6164D9}" dt="2019-05-01T19:46:55.701" v="4979"/>
        <pc:sldMkLst>
          <pc:docMk/>
          <pc:sldMk cId="2277057067" sldId="446"/>
        </pc:sldMkLst>
      </pc:sldChg>
      <pc:sldChg chg="modSp add ord replId">
        <pc:chgData name="Daniela Reyes" userId="S::dreyes@allivet.com::93685f7f-c5fe-462d-9751-8f2fa8261c6a" providerId="AD" clId="Web-{EE6FD3F9-4549-5FE7-913C-E1D15D6164D9}" dt="2019-05-01T19:47:25.014" v="4996" actId="20577"/>
        <pc:sldMkLst>
          <pc:docMk/>
          <pc:sldMk cId="3232186508" sldId="447"/>
        </pc:sldMkLst>
        <pc:spChg chg="mod">
          <ac:chgData name="Daniela Reyes" userId="S::dreyes@allivet.com::93685f7f-c5fe-462d-9751-8f2fa8261c6a" providerId="AD" clId="Web-{EE6FD3F9-4549-5FE7-913C-E1D15D6164D9}" dt="2019-05-01T19:47:25.014" v="4996" actId="20577"/>
          <ac:spMkLst>
            <pc:docMk/>
            <pc:sldMk cId="3232186508" sldId="447"/>
            <ac:spMk id="4" creationId="{00000000-0000-0000-0000-000000000000}"/>
          </ac:spMkLst>
        </pc:spChg>
      </pc:sldChg>
    </pc:docChg>
  </pc:docChgLst>
  <pc:docChgLst>
    <pc:chgData name="Receiving 1" userId="S::receiving1@allivet.com::d4558429-5fa3-4898-8bd8-7049c88ade3f" providerId="AD" clId="Web-{3AE62B5A-11CA-4858-BE91-2E7A735CD2B3}"/>
    <pc:docChg chg="modSld">
      <pc:chgData name="Receiving 1" userId="S::receiving1@allivet.com::d4558429-5fa3-4898-8bd8-7049c88ade3f" providerId="AD" clId="Web-{3AE62B5A-11CA-4858-BE91-2E7A735CD2B3}" dt="2018-08-03T17:05:46.097" v="24" actId="20577"/>
      <pc:docMkLst>
        <pc:docMk/>
      </pc:docMkLst>
      <pc:sldChg chg="modSp">
        <pc:chgData name="Receiving 1" userId="S::receiving1@allivet.com::d4558429-5fa3-4898-8bd8-7049c88ade3f" providerId="AD" clId="Web-{3AE62B5A-11CA-4858-BE91-2E7A735CD2B3}" dt="2018-08-03T16:34:57.563" v="4" actId="20577"/>
        <pc:sldMkLst>
          <pc:docMk/>
          <pc:sldMk cId="497326563" sldId="354"/>
        </pc:sldMkLst>
        <pc:spChg chg="mod">
          <ac:chgData name="Receiving 1" userId="S::receiving1@allivet.com::d4558429-5fa3-4898-8bd8-7049c88ade3f" providerId="AD" clId="Web-{3AE62B5A-11CA-4858-BE91-2E7A735CD2B3}" dt="2018-08-03T16:34:57.563" v="4" actId="20577"/>
          <ac:spMkLst>
            <pc:docMk/>
            <pc:sldMk cId="497326563" sldId="354"/>
            <ac:spMk id="5" creationId="{C497B8D6-A018-495C-A3C7-151891D21EB1}"/>
          </ac:spMkLst>
        </pc:spChg>
      </pc:sldChg>
      <pc:sldChg chg="modSp">
        <pc:chgData name="Receiving 1" userId="S::receiving1@allivet.com::d4558429-5fa3-4898-8bd8-7049c88ade3f" providerId="AD" clId="Web-{3AE62B5A-11CA-4858-BE91-2E7A735CD2B3}" dt="2018-08-03T16:35:18.079" v="8" actId="20577"/>
        <pc:sldMkLst>
          <pc:docMk/>
          <pc:sldMk cId="2668308149" sldId="355"/>
        </pc:sldMkLst>
        <pc:spChg chg="mod">
          <ac:chgData name="Receiving 1" userId="S::receiving1@allivet.com::d4558429-5fa3-4898-8bd8-7049c88ade3f" providerId="AD" clId="Web-{3AE62B5A-11CA-4858-BE91-2E7A735CD2B3}" dt="2018-08-03T16:35:18.079" v="8" actId="20577"/>
          <ac:spMkLst>
            <pc:docMk/>
            <pc:sldMk cId="2668308149" sldId="355"/>
            <ac:spMk id="5" creationId="{C497B8D6-A018-495C-A3C7-151891D21EB1}"/>
          </ac:spMkLst>
        </pc:spChg>
      </pc:sldChg>
      <pc:sldChg chg="modSp">
        <pc:chgData name="Receiving 1" userId="S::receiving1@allivet.com::d4558429-5fa3-4898-8bd8-7049c88ade3f" providerId="AD" clId="Web-{3AE62B5A-11CA-4858-BE91-2E7A735CD2B3}" dt="2018-08-03T16:40:01.368" v="13" actId="20577"/>
        <pc:sldMkLst>
          <pc:docMk/>
          <pc:sldMk cId="410145443" sldId="358"/>
        </pc:sldMkLst>
        <pc:spChg chg="mod">
          <ac:chgData name="Receiving 1" userId="S::receiving1@allivet.com::d4558429-5fa3-4898-8bd8-7049c88ade3f" providerId="AD" clId="Web-{3AE62B5A-11CA-4858-BE91-2E7A735CD2B3}" dt="2018-08-03T16:40:01.368" v="13" actId="20577"/>
          <ac:spMkLst>
            <pc:docMk/>
            <pc:sldMk cId="410145443" sldId="358"/>
            <ac:spMk id="3" creationId="{1865F3BA-E615-4533-A24B-3E37DAAF3D3E}"/>
          </ac:spMkLst>
        </pc:spChg>
      </pc:sldChg>
      <pc:sldChg chg="modSp">
        <pc:chgData name="Receiving 1" userId="S::receiving1@allivet.com::d4558429-5fa3-4898-8bd8-7049c88ade3f" providerId="AD" clId="Web-{3AE62B5A-11CA-4858-BE91-2E7A735CD2B3}" dt="2018-08-03T16:49:39.054" v="15" actId="20577"/>
        <pc:sldMkLst>
          <pc:docMk/>
          <pc:sldMk cId="3501178420" sldId="396"/>
        </pc:sldMkLst>
        <pc:spChg chg="mod">
          <ac:chgData name="Receiving 1" userId="S::receiving1@allivet.com::d4558429-5fa3-4898-8bd8-7049c88ade3f" providerId="AD" clId="Web-{3AE62B5A-11CA-4858-BE91-2E7A735CD2B3}" dt="2018-08-03T16:49:39.054" v="15" actId="20577"/>
          <ac:spMkLst>
            <pc:docMk/>
            <pc:sldMk cId="3501178420" sldId="396"/>
            <ac:spMk id="18" creationId="{6A729987-4B52-4E17-A0E6-D7FA8E1C1C06}"/>
          </ac:spMkLst>
        </pc:spChg>
      </pc:sldChg>
      <pc:sldChg chg="modSp">
        <pc:chgData name="Receiving 1" userId="S::receiving1@allivet.com::d4558429-5fa3-4898-8bd8-7049c88ade3f" providerId="AD" clId="Web-{3AE62B5A-11CA-4858-BE91-2E7A735CD2B3}" dt="2018-08-03T17:03:59.094" v="18" actId="20577"/>
        <pc:sldMkLst>
          <pc:docMk/>
          <pc:sldMk cId="3184086028" sldId="417"/>
        </pc:sldMkLst>
        <pc:spChg chg="mod">
          <ac:chgData name="Receiving 1" userId="S::receiving1@allivet.com::d4558429-5fa3-4898-8bd8-7049c88ade3f" providerId="AD" clId="Web-{3AE62B5A-11CA-4858-BE91-2E7A735CD2B3}" dt="2018-08-03T17:03:59.094" v="18" actId="20577"/>
          <ac:spMkLst>
            <pc:docMk/>
            <pc:sldMk cId="3184086028" sldId="417"/>
            <ac:spMk id="4" creationId="{84651AFC-E321-46CA-8F4F-A2EA89B7623C}"/>
          </ac:spMkLst>
        </pc:spChg>
      </pc:sldChg>
      <pc:sldChg chg="modSp">
        <pc:chgData name="Receiving 1" userId="S::receiving1@allivet.com::d4558429-5fa3-4898-8bd8-7049c88ade3f" providerId="AD" clId="Web-{3AE62B5A-11CA-4858-BE91-2E7A735CD2B3}" dt="2018-08-03T17:05:46.081" v="23" actId="20577"/>
        <pc:sldMkLst>
          <pc:docMk/>
          <pc:sldMk cId="1146825822" sldId="422"/>
        </pc:sldMkLst>
        <pc:spChg chg="mod">
          <ac:chgData name="Receiving 1" userId="S::receiving1@allivet.com::d4558429-5fa3-4898-8bd8-7049c88ade3f" providerId="AD" clId="Web-{3AE62B5A-11CA-4858-BE91-2E7A735CD2B3}" dt="2018-08-03T17:05:46.081" v="23" actId="20577"/>
          <ac:spMkLst>
            <pc:docMk/>
            <pc:sldMk cId="1146825822" sldId="422"/>
            <ac:spMk id="4" creationId="{84651AFC-E321-46CA-8F4F-A2EA89B7623C}"/>
          </ac:spMkLst>
        </pc:spChg>
      </pc:sldChg>
    </pc:docChg>
  </pc:docChgLst>
  <pc:docChgLst>
    <pc:chgData name="Daniela Reyes" userId="S::dreyes@allivet.com::93685f7f-c5fe-462d-9751-8f2fa8261c6a" providerId="AD" clId="Web-{285E7A03-AD88-0BDD-6DC6-67311D8D7717}"/>
    <pc:docChg chg="addSld modSld sldOrd modSection">
      <pc:chgData name="Daniela Reyes" userId="S::dreyes@allivet.com::93685f7f-c5fe-462d-9751-8f2fa8261c6a" providerId="AD" clId="Web-{285E7A03-AD88-0BDD-6DC6-67311D8D7717}" dt="2019-05-06T20:23:26.673" v="112"/>
      <pc:docMkLst>
        <pc:docMk/>
      </pc:docMkLst>
      <pc:sldChg chg="modNotes">
        <pc:chgData name="Daniela Reyes" userId="S::dreyes@allivet.com::93685f7f-c5fe-462d-9751-8f2fa8261c6a" providerId="AD" clId="Web-{285E7A03-AD88-0BDD-6DC6-67311D8D7717}" dt="2019-05-06T20:14:08.027" v="30"/>
        <pc:sldMkLst>
          <pc:docMk/>
          <pc:sldMk cId="4116839656" sldId="386"/>
        </pc:sldMkLst>
      </pc:sldChg>
      <pc:sldChg chg="modSp">
        <pc:chgData name="Daniela Reyes" userId="S::dreyes@allivet.com::93685f7f-c5fe-462d-9751-8f2fa8261c6a" providerId="AD" clId="Web-{285E7A03-AD88-0BDD-6DC6-67311D8D7717}" dt="2019-05-06T20:22:10.342" v="107" actId="20577"/>
        <pc:sldMkLst>
          <pc:docMk/>
          <pc:sldMk cId="3184086028" sldId="417"/>
        </pc:sldMkLst>
        <pc:spChg chg="mod">
          <ac:chgData name="Daniela Reyes" userId="S::dreyes@allivet.com::93685f7f-c5fe-462d-9751-8f2fa8261c6a" providerId="AD" clId="Web-{285E7A03-AD88-0BDD-6DC6-67311D8D7717}" dt="2019-05-06T20:22:10.342" v="107" actId="20577"/>
          <ac:spMkLst>
            <pc:docMk/>
            <pc:sldMk cId="3184086028" sldId="417"/>
            <ac:spMk id="4" creationId="{84651AFC-E321-46CA-8F4F-A2EA89B7623C}"/>
          </ac:spMkLst>
        </pc:spChg>
      </pc:sldChg>
      <pc:sldChg chg="modNotes">
        <pc:chgData name="Daniela Reyes" userId="S::dreyes@allivet.com::93685f7f-c5fe-462d-9751-8f2fa8261c6a" providerId="AD" clId="Web-{285E7A03-AD88-0BDD-6DC6-67311D8D7717}" dt="2019-05-06T20:23:26.673" v="112"/>
        <pc:sldMkLst>
          <pc:docMk/>
          <pc:sldMk cId="3232373909" sldId="431"/>
        </pc:sldMkLst>
      </pc:sldChg>
      <pc:sldChg chg="modSp">
        <pc:chgData name="Daniela Reyes" userId="S::dreyes@allivet.com::93685f7f-c5fe-462d-9751-8f2fa8261c6a" providerId="AD" clId="Web-{285E7A03-AD88-0BDD-6DC6-67311D8D7717}" dt="2019-05-06T20:19:52.368" v="91" actId="20577"/>
        <pc:sldMkLst>
          <pc:docMk/>
          <pc:sldMk cId="3728837725" sldId="448"/>
        </pc:sldMkLst>
        <pc:spChg chg="mod">
          <ac:chgData name="Daniela Reyes" userId="S::dreyes@allivet.com::93685f7f-c5fe-462d-9751-8f2fa8261c6a" providerId="AD" clId="Web-{285E7A03-AD88-0BDD-6DC6-67311D8D7717}" dt="2019-05-06T20:19:52.368" v="91" actId="20577"/>
          <ac:spMkLst>
            <pc:docMk/>
            <pc:sldMk cId="3728837725" sldId="448"/>
            <ac:spMk id="12" creationId="{E85A980C-933B-4F74-9CF8-13E179911790}"/>
          </ac:spMkLst>
        </pc:spChg>
      </pc:sldChg>
      <pc:sldChg chg="modSp add ord replId">
        <pc:chgData name="Daniela Reyes" userId="S::dreyes@allivet.com::93685f7f-c5fe-462d-9751-8f2fa8261c6a" providerId="AD" clId="Web-{285E7A03-AD88-0BDD-6DC6-67311D8D7717}" dt="2019-05-06T20:19:40.696" v="85" actId="20577"/>
        <pc:sldMkLst>
          <pc:docMk/>
          <pc:sldMk cId="4190760776" sldId="450"/>
        </pc:sldMkLst>
        <pc:spChg chg="mod">
          <ac:chgData name="Daniela Reyes" userId="S::dreyes@allivet.com::93685f7f-c5fe-462d-9751-8f2fa8261c6a" providerId="AD" clId="Web-{285E7A03-AD88-0BDD-6DC6-67311D8D7717}" dt="2019-05-06T20:19:40.696" v="85" actId="20577"/>
          <ac:spMkLst>
            <pc:docMk/>
            <pc:sldMk cId="4190760776" sldId="450"/>
            <ac:spMk id="2" creationId="{13B5803E-1E09-41F8-BF45-D3B03FBDFB62}"/>
          </ac:spMkLst>
        </pc:spChg>
      </pc:sldChg>
    </pc:docChg>
  </pc:docChgLst>
  <pc:docChgLst>
    <pc:chgData name="Robin Mooney" userId="S::rmooney@allivet.com::0fce1be2-2e17-4a4a-98e0-2f70b89a12d2" providerId="AD" clId="Web-{B34DCAED-B564-375C-BBAD-89156BEEEEF8}"/>
    <pc:docChg chg="modSld">
      <pc:chgData name="Robin Mooney" userId="S::rmooney@allivet.com::0fce1be2-2e17-4a4a-98e0-2f70b89a12d2" providerId="AD" clId="Web-{B34DCAED-B564-375C-BBAD-89156BEEEEF8}" dt="2019-05-07T16:06:15.562" v="1562" actId="20577"/>
      <pc:docMkLst>
        <pc:docMk/>
      </pc:docMkLst>
      <pc:sldChg chg="modSp">
        <pc:chgData name="Robin Mooney" userId="S::rmooney@allivet.com::0fce1be2-2e17-4a4a-98e0-2f70b89a12d2" providerId="AD" clId="Web-{B34DCAED-B564-375C-BBAD-89156BEEEEF8}" dt="2019-05-07T13:24:35.243" v="45" actId="20577"/>
        <pc:sldMkLst>
          <pc:docMk/>
          <pc:sldMk cId="404846099" sldId="357"/>
        </pc:sldMkLst>
        <pc:spChg chg="mod">
          <ac:chgData name="Robin Mooney" userId="S::rmooney@allivet.com::0fce1be2-2e17-4a4a-98e0-2f70b89a12d2" providerId="AD" clId="Web-{B34DCAED-B564-375C-BBAD-89156BEEEEF8}" dt="2019-05-07T13:24:35.243" v="45" actId="20577"/>
          <ac:spMkLst>
            <pc:docMk/>
            <pc:sldMk cId="404846099" sldId="357"/>
            <ac:spMk id="3" creationId="{1865F3BA-E615-4533-A24B-3E37DAAF3D3E}"/>
          </ac:spMkLst>
        </pc:spChg>
      </pc:sldChg>
      <pc:sldChg chg="modSp">
        <pc:chgData name="Robin Mooney" userId="S::rmooney@allivet.com::0fce1be2-2e17-4a4a-98e0-2f70b89a12d2" providerId="AD" clId="Web-{B34DCAED-B564-375C-BBAD-89156BEEEEF8}" dt="2019-05-07T13:25:49.446" v="53" actId="20577"/>
        <pc:sldMkLst>
          <pc:docMk/>
          <pc:sldMk cId="1671239025" sldId="366"/>
        </pc:sldMkLst>
        <pc:spChg chg="mod">
          <ac:chgData name="Robin Mooney" userId="S::rmooney@allivet.com::0fce1be2-2e17-4a4a-98e0-2f70b89a12d2" providerId="AD" clId="Web-{B34DCAED-B564-375C-BBAD-89156BEEEEF8}" dt="2019-05-07T13:25:49.446" v="53" actId="20577"/>
          <ac:spMkLst>
            <pc:docMk/>
            <pc:sldMk cId="1671239025" sldId="366"/>
            <ac:spMk id="20" creationId="{2570D02C-5079-417A-861A-20E68C697344}"/>
          </ac:spMkLst>
        </pc:spChg>
      </pc:sldChg>
      <pc:sldChg chg="modSp">
        <pc:chgData name="Robin Mooney" userId="S::rmooney@allivet.com::0fce1be2-2e17-4a4a-98e0-2f70b89a12d2" providerId="AD" clId="Web-{B34DCAED-B564-375C-BBAD-89156BEEEEF8}" dt="2019-05-07T13:30:10.470" v="60" actId="20577"/>
        <pc:sldMkLst>
          <pc:docMk/>
          <pc:sldMk cId="1265521698" sldId="378"/>
        </pc:sldMkLst>
        <pc:spChg chg="mod">
          <ac:chgData name="Robin Mooney" userId="S::rmooney@allivet.com::0fce1be2-2e17-4a4a-98e0-2f70b89a12d2" providerId="AD" clId="Web-{B34DCAED-B564-375C-BBAD-89156BEEEEF8}" dt="2019-05-07T13:30:10.470" v="60" actId="20577"/>
          <ac:spMkLst>
            <pc:docMk/>
            <pc:sldMk cId="1265521698" sldId="378"/>
            <ac:spMk id="20" creationId="{2570D02C-5079-417A-861A-20E68C697344}"/>
          </ac:spMkLst>
        </pc:spChg>
      </pc:sldChg>
      <pc:sldChg chg="modSp">
        <pc:chgData name="Robin Mooney" userId="S::rmooney@allivet.com::0fce1be2-2e17-4a4a-98e0-2f70b89a12d2" providerId="AD" clId="Web-{B34DCAED-B564-375C-BBAD-89156BEEEEF8}" dt="2019-05-07T13:30:42.689" v="64" actId="20577"/>
        <pc:sldMkLst>
          <pc:docMk/>
          <pc:sldMk cId="45449942" sldId="380"/>
        </pc:sldMkLst>
        <pc:spChg chg="mod">
          <ac:chgData name="Robin Mooney" userId="S::rmooney@allivet.com::0fce1be2-2e17-4a4a-98e0-2f70b89a12d2" providerId="AD" clId="Web-{B34DCAED-B564-375C-BBAD-89156BEEEEF8}" dt="2019-05-07T13:30:42.689" v="64" actId="20577"/>
          <ac:spMkLst>
            <pc:docMk/>
            <pc:sldMk cId="45449942" sldId="380"/>
            <ac:spMk id="4" creationId="{013EAEAE-83CE-44D4-BD4E-EE3337C7B5E3}"/>
          </ac:spMkLst>
        </pc:spChg>
      </pc:sldChg>
      <pc:sldChg chg="modSp">
        <pc:chgData name="Robin Mooney" userId="S::rmooney@allivet.com::0fce1be2-2e17-4a4a-98e0-2f70b89a12d2" providerId="AD" clId="Web-{B34DCAED-B564-375C-BBAD-89156BEEEEF8}" dt="2019-05-07T13:31:14.487" v="76" actId="20577"/>
        <pc:sldMkLst>
          <pc:docMk/>
          <pc:sldMk cId="3277490061" sldId="382"/>
        </pc:sldMkLst>
        <pc:spChg chg="mod">
          <ac:chgData name="Robin Mooney" userId="S::rmooney@allivet.com::0fce1be2-2e17-4a4a-98e0-2f70b89a12d2" providerId="AD" clId="Web-{B34DCAED-B564-375C-BBAD-89156BEEEEF8}" dt="2019-05-07T13:31:14.487" v="76" actId="20577"/>
          <ac:spMkLst>
            <pc:docMk/>
            <pc:sldMk cId="3277490061" sldId="382"/>
            <ac:spMk id="8" creationId="{58E7D081-87F2-4F95-9F30-A32D9D6E9B4F}"/>
          </ac:spMkLst>
        </pc:spChg>
      </pc:sldChg>
      <pc:sldChg chg="modSp">
        <pc:chgData name="Robin Mooney" userId="S::rmooney@allivet.com::0fce1be2-2e17-4a4a-98e0-2f70b89a12d2" providerId="AD" clId="Web-{B34DCAED-B564-375C-BBAD-89156BEEEEF8}" dt="2019-05-07T13:36:35.046" v="257" actId="20577"/>
        <pc:sldMkLst>
          <pc:docMk/>
          <pc:sldMk cId="1334758969" sldId="384"/>
        </pc:sldMkLst>
        <pc:spChg chg="mod">
          <ac:chgData name="Robin Mooney" userId="S::rmooney@allivet.com::0fce1be2-2e17-4a4a-98e0-2f70b89a12d2" providerId="AD" clId="Web-{B34DCAED-B564-375C-BBAD-89156BEEEEF8}" dt="2019-05-07T13:36:35.046" v="257" actId="20577"/>
          <ac:spMkLst>
            <pc:docMk/>
            <pc:sldMk cId="1334758969" sldId="384"/>
            <ac:spMk id="20" creationId="{2570D02C-5079-417A-861A-20E68C697344}"/>
          </ac:spMkLst>
        </pc:spChg>
      </pc:sldChg>
      <pc:sldChg chg="modSp">
        <pc:chgData name="Robin Mooney" userId="S::rmooney@allivet.com::0fce1be2-2e17-4a4a-98e0-2f70b89a12d2" providerId="AD" clId="Web-{B34DCAED-B564-375C-BBAD-89156BEEEEF8}" dt="2019-05-07T13:34:51.151" v="251" actId="20577"/>
        <pc:sldMkLst>
          <pc:docMk/>
          <pc:sldMk cId="4116839656" sldId="386"/>
        </pc:sldMkLst>
        <pc:spChg chg="mod">
          <ac:chgData name="Robin Mooney" userId="S::rmooney@allivet.com::0fce1be2-2e17-4a4a-98e0-2f70b89a12d2" providerId="AD" clId="Web-{B34DCAED-B564-375C-BBAD-89156BEEEEF8}" dt="2019-05-07T13:34:51.151" v="251" actId="20577"/>
          <ac:spMkLst>
            <pc:docMk/>
            <pc:sldMk cId="4116839656" sldId="386"/>
            <ac:spMk id="20" creationId="{2570D02C-5079-417A-861A-20E68C697344}"/>
          </ac:spMkLst>
        </pc:spChg>
      </pc:sldChg>
      <pc:sldChg chg="modSp">
        <pc:chgData name="Robin Mooney" userId="S::rmooney@allivet.com::0fce1be2-2e17-4a4a-98e0-2f70b89a12d2" providerId="AD" clId="Web-{B34DCAED-B564-375C-BBAD-89156BEEEEF8}" dt="2019-05-07T13:44:07.059" v="729" actId="20577"/>
        <pc:sldMkLst>
          <pc:docMk/>
          <pc:sldMk cId="353961519" sldId="387"/>
        </pc:sldMkLst>
        <pc:spChg chg="mod">
          <ac:chgData name="Robin Mooney" userId="S::rmooney@allivet.com::0fce1be2-2e17-4a4a-98e0-2f70b89a12d2" providerId="AD" clId="Web-{B34DCAED-B564-375C-BBAD-89156BEEEEF8}" dt="2019-05-07T13:44:07.059" v="729" actId="20577"/>
          <ac:spMkLst>
            <pc:docMk/>
            <pc:sldMk cId="353961519" sldId="387"/>
            <ac:spMk id="20" creationId="{2570D02C-5079-417A-861A-20E68C697344}"/>
          </ac:spMkLst>
        </pc:spChg>
      </pc:sldChg>
      <pc:sldChg chg="modSp">
        <pc:chgData name="Robin Mooney" userId="S::rmooney@allivet.com::0fce1be2-2e17-4a4a-98e0-2f70b89a12d2" providerId="AD" clId="Web-{B34DCAED-B564-375C-BBAD-89156BEEEEF8}" dt="2019-05-07T13:42:15.102" v="619" actId="20577"/>
        <pc:sldMkLst>
          <pc:docMk/>
          <pc:sldMk cId="894089296" sldId="388"/>
        </pc:sldMkLst>
        <pc:spChg chg="mod">
          <ac:chgData name="Robin Mooney" userId="S::rmooney@allivet.com::0fce1be2-2e17-4a4a-98e0-2f70b89a12d2" providerId="AD" clId="Web-{B34DCAED-B564-375C-BBAD-89156BEEEEF8}" dt="2019-05-07T13:42:15.102" v="619" actId="20577"/>
          <ac:spMkLst>
            <pc:docMk/>
            <pc:sldMk cId="894089296" sldId="388"/>
            <ac:spMk id="20" creationId="{2570D02C-5079-417A-861A-20E68C697344}"/>
          </ac:spMkLst>
        </pc:spChg>
      </pc:sldChg>
      <pc:sldChg chg="modSp">
        <pc:chgData name="Robin Mooney" userId="S::rmooney@allivet.com::0fce1be2-2e17-4a4a-98e0-2f70b89a12d2" providerId="AD" clId="Web-{B34DCAED-B564-375C-BBAD-89156BEEEEF8}" dt="2019-05-07T13:44:35.966" v="773" actId="20577"/>
        <pc:sldMkLst>
          <pc:docMk/>
          <pc:sldMk cId="1279612883" sldId="389"/>
        </pc:sldMkLst>
        <pc:spChg chg="mod">
          <ac:chgData name="Robin Mooney" userId="S::rmooney@allivet.com::0fce1be2-2e17-4a4a-98e0-2f70b89a12d2" providerId="AD" clId="Web-{B34DCAED-B564-375C-BBAD-89156BEEEEF8}" dt="2019-05-07T13:44:35.966" v="773" actId="20577"/>
          <ac:spMkLst>
            <pc:docMk/>
            <pc:sldMk cId="1279612883" sldId="389"/>
            <ac:spMk id="20" creationId="{2570D02C-5079-417A-861A-20E68C697344}"/>
          </ac:spMkLst>
        </pc:spChg>
      </pc:sldChg>
      <pc:sldChg chg="modSp">
        <pc:chgData name="Robin Mooney" userId="S::rmooney@allivet.com::0fce1be2-2e17-4a4a-98e0-2f70b89a12d2" providerId="AD" clId="Web-{B34DCAED-B564-375C-BBAD-89156BEEEEF8}" dt="2019-05-07T13:49:37.710" v="849" actId="20577"/>
        <pc:sldMkLst>
          <pc:docMk/>
          <pc:sldMk cId="3734864463" sldId="390"/>
        </pc:sldMkLst>
        <pc:spChg chg="mod">
          <ac:chgData name="Robin Mooney" userId="S::rmooney@allivet.com::0fce1be2-2e17-4a4a-98e0-2f70b89a12d2" providerId="AD" clId="Web-{B34DCAED-B564-375C-BBAD-89156BEEEEF8}" dt="2019-05-07T13:49:37.710" v="849" actId="20577"/>
          <ac:spMkLst>
            <pc:docMk/>
            <pc:sldMk cId="3734864463" sldId="390"/>
            <ac:spMk id="20" creationId="{2570D02C-5079-417A-861A-20E68C697344}"/>
          </ac:spMkLst>
        </pc:spChg>
      </pc:sldChg>
      <pc:sldChg chg="modSp">
        <pc:chgData name="Robin Mooney" userId="S::rmooney@allivet.com::0fce1be2-2e17-4a4a-98e0-2f70b89a12d2" providerId="AD" clId="Web-{B34DCAED-B564-375C-BBAD-89156BEEEEF8}" dt="2019-05-07T13:52:53.232" v="988" actId="20577"/>
        <pc:sldMkLst>
          <pc:docMk/>
          <pc:sldMk cId="3537774237" sldId="391"/>
        </pc:sldMkLst>
        <pc:spChg chg="mod">
          <ac:chgData name="Robin Mooney" userId="S::rmooney@allivet.com::0fce1be2-2e17-4a4a-98e0-2f70b89a12d2" providerId="AD" clId="Web-{B34DCAED-B564-375C-BBAD-89156BEEEEF8}" dt="2019-05-07T13:52:53.232" v="988" actId="20577"/>
          <ac:spMkLst>
            <pc:docMk/>
            <pc:sldMk cId="3537774237" sldId="391"/>
            <ac:spMk id="18" creationId="{6A729987-4B52-4E17-A0E6-D7FA8E1C1C06}"/>
          </ac:spMkLst>
        </pc:spChg>
      </pc:sldChg>
      <pc:sldChg chg="modSp">
        <pc:chgData name="Robin Mooney" userId="S::rmooney@allivet.com::0fce1be2-2e17-4a4a-98e0-2f70b89a12d2" providerId="AD" clId="Web-{B34DCAED-B564-375C-BBAD-89156BEEEEF8}" dt="2019-05-07T14:45:52.608" v="1111" actId="20577"/>
        <pc:sldMkLst>
          <pc:docMk/>
          <pc:sldMk cId="678601060" sldId="392"/>
        </pc:sldMkLst>
        <pc:spChg chg="mod">
          <ac:chgData name="Robin Mooney" userId="S::rmooney@allivet.com::0fce1be2-2e17-4a4a-98e0-2f70b89a12d2" providerId="AD" clId="Web-{B34DCAED-B564-375C-BBAD-89156BEEEEF8}" dt="2019-05-07T14:45:52.608" v="1111" actId="20577"/>
          <ac:spMkLst>
            <pc:docMk/>
            <pc:sldMk cId="678601060" sldId="392"/>
            <ac:spMk id="18" creationId="{6A729987-4B52-4E17-A0E6-D7FA8E1C1C06}"/>
          </ac:spMkLst>
        </pc:spChg>
      </pc:sldChg>
      <pc:sldChg chg="modSp">
        <pc:chgData name="Robin Mooney" userId="S::rmooney@allivet.com::0fce1be2-2e17-4a4a-98e0-2f70b89a12d2" providerId="AD" clId="Web-{B34DCAED-B564-375C-BBAD-89156BEEEEF8}" dt="2019-05-07T14:47:46.203" v="1306" actId="20577"/>
        <pc:sldMkLst>
          <pc:docMk/>
          <pc:sldMk cId="2319439800" sldId="394"/>
        </pc:sldMkLst>
        <pc:spChg chg="mod">
          <ac:chgData name="Robin Mooney" userId="S::rmooney@allivet.com::0fce1be2-2e17-4a4a-98e0-2f70b89a12d2" providerId="AD" clId="Web-{B34DCAED-B564-375C-BBAD-89156BEEEEF8}" dt="2019-05-07T14:47:46.203" v="1306" actId="20577"/>
          <ac:spMkLst>
            <pc:docMk/>
            <pc:sldMk cId="2319439800" sldId="394"/>
            <ac:spMk id="18" creationId="{6A729987-4B52-4E17-A0E6-D7FA8E1C1C06}"/>
          </ac:spMkLst>
        </pc:spChg>
      </pc:sldChg>
      <pc:sldChg chg="modSp">
        <pc:chgData name="Robin Mooney" userId="S::rmooney@allivet.com::0fce1be2-2e17-4a4a-98e0-2f70b89a12d2" providerId="AD" clId="Web-{B34DCAED-B564-375C-BBAD-89156BEEEEF8}" dt="2019-05-07T15:34:01.014" v="1372" actId="20577"/>
        <pc:sldMkLst>
          <pc:docMk/>
          <pc:sldMk cId="4089902255" sldId="395"/>
        </pc:sldMkLst>
        <pc:spChg chg="mod">
          <ac:chgData name="Robin Mooney" userId="S::rmooney@allivet.com::0fce1be2-2e17-4a4a-98e0-2f70b89a12d2" providerId="AD" clId="Web-{B34DCAED-B564-375C-BBAD-89156BEEEEF8}" dt="2019-05-07T15:34:01.014" v="1372" actId="20577"/>
          <ac:spMkLst>
            <pc:docMk/>
            <pc:sldMk cId="4089902255" sldId="395"/>
            <ac:spMk id="18" creationId="{6A729987-4B52-4E17-A0E6-D7FA8E1C1C06}"/>
          </ac:spMkLst>
        </pc:spChg>
      </pc:sldChg>
      <pc:sldChg chg="modSp">
        <pc:chgData name="Robin Mooney" userId="S::rmooney@allivet.com::0fce1be2-2e17-4a4a-98e0-2f70b89a12d2" providerId="AD" clId="Web-{B34DCAED-B564-375C-BBAD-89156BEEEEF8}" dt="2019-05-07T15:38:39.183" v="1469" actId="20577"/>
        <pc:sldMkLst>
          <pc:docMk/>
          <pc:sldMk cId="3501178420" sldId="396"/>
        </pc:sldMkLst>
        <pc:spChg chg="mod">
          <ac:chgData name="Robin Mooney" userId="S::rmooney@allivet.com::0fce1be2-2e17-4a4a-98e0-2f70b89a12d2" providerId="AD" clId="Web-{B34DCAED-B564-375C-BBAD-89156BEEEEF8}" dt="2019-05-07T15:38:39.183" v="1469" actId="20577"/>
          <ac:spMkLst>
            <pc:docMk/>
            <pc:sldMk cId="3501178420" sldId="396"/>
            <ac:spMk id="18" creationId="{6A729987-4B52-4E17-A0E6-D7FA8E1C1C06}"/>
          </ac:spMkLst>
        </pc:spChg>
      </pc:sldChg>
      <pc:sldChg chg="modSp">
        <pc:chgData name="Robin Mooney" userId="S::rmooney@allivet.com::0fce1be2-2e17-4a4a-98e0-2f70b89a12d2" providerId="AD" clId="Web-{B34DCAED-B564-375C-BBAD-89156BEEEEF8}" dt="2019-05-07T15:35:44.456" v="1377" actId="20577"/>
        <pc:sldMkLst>
          <pc:docMk/>
          <pc:sldMk cId="1995100925" sldId="398"/>
        </pc:sldMkLst>
        <pc:spChg chg="mod">
          <ac:chgData name="Robin Mooney" userId="S::rmooney@allivet.com::0fce1be2-2e17-4a4a-98e0-2f70b89a12d2" providerId="AD" clId="Web-{B34DCAED-B564-375C-BBAD-89156BEEEEF8}" dt="2019-05-07T15:35:44.456" v="1377" actId="20577"/>
          <ac:spMkLst>
            <pc:docMk/>
            <pc:sldMk cId="1995100925" sldId="398"/>
            <ac:spMk id="9" creationId="{8B77AE06-0E88-4EC5-BB46-604A7E759AF7}"/>
          </ac:spMkLst>
        </pc:spChg>
      </pc:sldChg>
      <pc:sldChg chg="modSp">
        <pc:chgData name="Robin Mooney" userId="S::rmooney@allivet.com::0fce1be2-2e17-4a4a-98e0-2f70b89a12d2" providerId="AD" clId="Web-{B34DCAED-B564-375C-BBAD-89156BEEEEF8}" dt="2019-05-07T16:04:24.291" v="1506"/>
        <pc:sldMkLst>
          <pc:docMk/>
          <pc:sldMk cId="1970694696" sldId="400"/>
        </pc:sldMkLst>
        <pc:graphicFrameChg chg="mod modGraphic">
          <ac:chgData name="Robin Mooney" userId="S::rmooney@allivet.com::0fce1be2-2e17-4a4a-98e0-2f70b89a12d2" providerId="AD" clId="Web-{B34DCAED-B564-375C-BBAD-89156BEEEEF8}" dt="2019-05-07T16:04:24.291" v="1506"/>
          <ac:graphicFrameMkLst>
            <pc:docMk/>
            <pc:sldMk cId="1970694696" sldId="400"/>
            <ac:graphicFrameMk id="8" creationId="{A32B8BE9-7839-4121-89B7-93E7A4F33697}"/>
          </ac:graphicFrameMkLst>
        </pc:graphicFrameChg>
      </pc:sldChg>
      <pc:sldChg chg="modSp">
        <pc:chgData name="Robin Mooney" userId="S::rmooney@allivet.com::0fce1be2-2e17-4a4a-98e0-2f70b89a12d2" providerId="AD" clId="Web-{B34DCAED-B564-375C-BBAD-89156BEEEEF8}" dt="2019-05-07T16:05:57.405" v="1556" actId="20577"/>
        <pc:sldMkLst>
          <pc:docMk/>
          <pc:sldMk cId="2141250562" sldId="401"/>
        </pc:sldMkLst>
        <pc:spChg chg="mod">
          <ac:chgData name="Robin Mooney" userId="S::rmooney@allivet.com::0fce1be2-2e17-4a4a-98e0-2f70b89a12d2" providerId="AD" clId="Web-{B34DCAED-B564-375C-BBAD-89156BEEEEF8}" dt="2019-05-07T16:05:57.405" v="1556" actId="20577"/>
          <ac:spMkLst>
            <pc:docMk/>
            <pc:sldMk cId="2141250562" sldId="401"/>
            <ac:spMk id="4" creationId="{A7FBCBAB-3DF6-4CD6-B76D-F963594C85A2}"/>
          </ac:spMkLst>
        </pc:spChg>
      </pc:sldChg>
      <pc:sldChg chg="modSp">
        <pc:chgData name="Robin Mooney" userId="S::rmooney@allivet.com::0fce1be2-2e17-4a4a-98e0-2f70b89a12d2" providerId="AD" clId="Web-{B34DCAED-B564-375C-BBAD-89156BEEEEF8}" dt="2019-05-07T16:06:15.562" v="1561" actId="20577"/>
        <pc:sldMkLst>
          <pc:docMk/>
          <pc:sldMk cId="1147335136" sldId="402"/>
        </pc:sldMkLst>
        <pc:spChg chg="mod">
          <ac:chgData name="Robin Mooney" userId="S::rmooney@allivet.com::0fce1be2-2e17-4a4a-98e0-2f70b89a12d2" providerId="AD" clId="Web-{B34DCAED-B564-375C-BBAD-89156BEEEEF8}" dt="2019-05-07T16:06:15.562" v="1561" actId="20577"/>
          <ac:spMkLst>
            <pc:docMk/>
            <pc:sldMk cId="1147335136" sldId="402"/>
            <ac:spMk id="18" creationId="{6A729987-4B52-4E17-A0E6-D7FA8E1C1C06}"/>
          </ac:spMkLst>
        </pc:spChg>
      </pc:sldChg>
    </pc:docChg>
  </pc:docChgLst>
  <pc:docChgLst>
    <pc:chgData name="Robin Mooney" userId="S::rmooney@allivet.com::0fce1be2-2e17-4a4a-98e0-2f70b89a12d2" providerId="AD" clId="Web-{B77A7D96-C154-3CA5-28DE-71298D8D27BC}"/>
    <pc:docChg chg="modSld">
      <pc:chgData name="Robin Mooney" userId="S::rmooney@allivet.com::0fce1be2-2e17-4a4a-98e0-2f70b89a12d2" providerId="AD" clId="Web-{B77A7D96-C154-3CA5-28DE-71298D8D27BC}" dt="2018-11-16T15:54:28.753" v="0" actId="1076"/>
      <pc:docMkLst>
        <pc:docMk/>
      </pc:docMkLst>
      <pc:sldChg chg="modSp">
        <pc:chgData name="Robin Mooney" userId="S::rmooney@allivet.com::0fce1be2-2e17-4a4a-98e0-2f70b89a12d2" providerId="AD" clId="Web-{B77A7D96-C154-3CA5-28DE-71298D8D27BC}" dt="2018-11-16T15:54:28.753" v="0" actId="1076"/>
        <pc:sldMkLst>
          <pc:docMk/>
          <pc:sldMk cId="1104252592" sldId="444"/>
        </pc:sldMkLst>
        <pc:picChg chg="mod">
          <ac:chgData name="Robin Mooney" userId="S::rmooney@allivet.com::0fce1be2-2e17-4a4a-98e0-2f70b89a12d2" providerId="AD" clId="Web-{B77A7D96-C154-3CA5-28DE-71298D8D27BC}" dt="2018-11-16T15:54:28.753" v="0" actId="1076"/>
          <ac:picMkLst>
            <pc:docMk/>
            <pc:sldMk cId="1104252592" sldId="444"/>
            <ac:picMk id="14" creationId="{7D8D808B-E577-4555-B322-92DA94DD5E04}"/>
          </ac:picMkLst>
        </pc:picChg>
      </pc:sldChg>
    </pc:docChg>
  </pc:docChgLst>
  <pc:docChgLst>
    <pc:chgData name="Daniela Reyes" userId="S::dreyes@allivet.com::93685f7f-c5fe-462d-9751-8f2fa8261c6a" providerId="AD" clId="Web-{74267DFD-4B1C-8542-018C-6137E5D6C9EA}"/>
    <pc:docChg chg="addSld delSld modSld modSection">
      <pc:chgData name="Daniela Reyes" userId="S::dreyes@allivet.com::93685f7f-c5fe-462d-9751-8f2fa8261c6a" providerId="AD" clId="Web-{74267DFD-4B1C-8542-018C-6137E5D6C9EA}" dt="2019-05-02T22:55:57.853" v="1332"/>
      <pc:docMkLst>
        <pc:docMk/>
      </pc:docMkLst>
      <pc:sldChg chg="modSp">
        <pc:chgData name="Daniela Reyes" userId="S::dreyes@allivet.com::93685f7f-c5fe-462d-9751-8f2fa8261c6a" providerId="AD" clId="Web-{74267DFD-4B1C-8542-018C-6137E5D6C9EA}" dt="2019-05-02T17:48:23.739" v="730" actId="20577"/>
        <pc:sldMkLst>
          <pc:docMk/>
          <pc:sldMk cId="410145443" sldId="358"/>
        </pc:sldMkLst>
        <pc:spChg chg="mod">
          <ac:chgData name="Daniela Reyes" userId="S::dreyes@allivet.com::93685f7f-c5fe-462d-9751-8f2fa8261c6a" providerId="AD" clId="Web-{74267DFD-4B1C-8542-018C-6137E5D6C9EA}" dt="2019-05-02T17:48:23.739" v="730" actId="20577"/>
          <ac:spMkLst>
            <pc:docMk/>
            <pc:sldMk cId="410145443" sldId="358"/>
            <ac:spMk id="3" creationId="{1865F3BA-E615-4533-A24B-3E37DAAF3D3E}"/>
          </ac:spMkLst>
        </pc:spChg>
      </pc:sldChg>
      <pc:sldChg chg="modSp">
        <pc:chgData name="Daniela Reyes" userId="S::dreyes@allivet.com::93685f7f-c5fe-462d-9751-8f2fa8261c6a" providerId="AD" clId="Web-{74267DFD-4B1C-8542-018C-6137E5D6C9EA}" dt="2019-05-02T17:49:17.708" v="734" actId="20577"/>
        <pc:sldMkLst>
          <pc:docMk/>
          <pc:sldMk cId="1671239025" sldId="366"/>
        </pc:sldMkLst>
        <pc:spChg chg="mod">
          <ac:chgData name="Daniela Reyes" userId="S::dreyes@allivet.com::93685f7f-c5fe-462d-9751-8f2fa8261c6a" providerId="AD" clId="Web-{74267DFD-4B1C-8542-018C-6137E5D6C9EA}" dt="2019-05-02T17:49:17.708" v="734" actId="20577"/>
          <ac:spMkLst>
            <pc:docMk/>
            <pc:sldMk cId="1671239025" sldId="366"/>
            <ac:spMk id="20" creationId="{2570D02C-5079-417A-861A-20E68C697344}"/>
          </ac:spMkLst>
        </pc:spChg>
      </pc:sldChg>
      <pc:sldChg chg="modSp">
        <pc:chgData name="Daniela Reyes" userId="S::dreyes@allivet.com::93685f7f-c5fe-462d-9751-8f2fa8261c6a" providerId="AD" clId="Web-{74267DFD-4B1C-8542-018C-6137E5D6C9EA}" dt="2019-05-02T17:51:01.942" v="750" actId="20577"/>
        <pc:sldMkLst>
          <pc:docMk/>
          <pc:sldMk cId="2821265176" sldId="368"/>
        </pc:sldMkLst>
        <pc:spChg chg="mod">
          <ac:chgData name="Daniela Reyes" userId="S::dreyes@allivet.com::93685f7f-c5fe-462d-9751-8f2fa8261c6a" providerId="AD" clId="Web-{74267DFD-4B1C-8542-018C-6137E5D6C9EA}" dt="2019-05-02T17:51:01.942" v="750" actId="20577"/>
          <ac:spMkLst>
            <pc:docMk/>
            <pc:sldMk cId="2821265176" sldId="368"/>
            <ac:spMk id="20" creationId="{2570D02C-5079-417A-861A-20E68C697344}"/>
          </ac:spMkLst>
        </pc:spChg>
      </pc:sldChg>
      <pc:sldChg chg="modSp">
        <pc:chgData name="Daniela Reyes" userId="S::dreyes@allivet.com::93685f7f-c5fe-462d-9751-8f2fa8261c6a" providerId="AD" clId="Web-{74267DFD-4B1C-8542-018C-6137E5D6C9EA}" dt="2019-05-02T17:53:54.334" v="753" actId="1076"/>
        <pc:sldMkLst>
          <pc:docMk/>
          <pc:sldMk cId="3537774237" sldId="391"/>
        </pc:sldMkLst>
        <pc:spChg chg="mod">
          <ac:chgData name="Daniela Reyes" userId="S::dreyes@allivet.com::93685f7f-c5fe-462d-9751-8f2fa8261c6a" providerId="AD" clId="Web-{74267DFD-4B1C-8542-018C-6137E5D6C9EA}" dt="2019-05-02T17:53:54.334" v="753" actId="1076"/>
          <ac:spMkLst>
            <pc:docMk/>
            <pc:sldMk cId="3537774237" sldId="391"/>
            <ac:spMk id="18" creationId="{6A729987-4B52-4E17-A0E6-D7FA8E1C1C06}"/>
          </ac:spMkLst>
        </pc:spChg>
        <pc:spChg chg="mod">
          <ac:chgData name="Daniela Reyes" userId="S::dreyes@allivet.com::93685f7f-c5fe-462d-9751-8f2fa8261c6a" providerId="AD" clId="Web-{74267DFD-4B1C-8542-018C-6137E5D6C9EA}" dt="2019-05-02T17:53:50.114" v="752" actId="1076"/>
          <ac:spMkLst>
            <pc:docMk/>
            <pc:sldMk cId="3537774237" sldId="391"/>
            <ac:spMk id="21" creationId="{74C7EB33-32D7-4982-A4E0-B3BDEB2588EB}"/>
          </ac:spMkLst>
        </pc:spChg>
        <pc:picChg chg="mod">
          <ac:chgData name="Daniela Reyes" userId="S::dreyes@allivet.com::93685f7f-c5fe-462d-9751-8f2fa8261c6a" providerId="AD" clId="Web-{74267DFD-4B1C-8542-018C-6137E5D6C9EA}" dt="2019-05-02T17:53:48.286" v="751" actId="1076"/>
          <ac:picMkLst>
            <pc:docMk/>
            <pc:sldMk cId="3537774237" sldId="391"/>
            <ac:picMk id="20" creationId="{5F46E4D1-9A9B-4CC9-A036-11160009057C}"/>
          </ac:picMkLst>
        </pc:picChg>
      </pc:sldChg>
      <pc:sldChg chg="modSp">
        <pc:chgData name="Daniela Reyes" userId="S::dreyes@allivet.com::93685f7f-c5fe-462d-9751-8f2fa8261c6a" providerId="AD" clId="Web-{74267DFD-4B1C-8542-018C-6137E5D6C9EA}" dt="2019-05-02T17:54:27.880" v="756" actId="20577"/>
        <pc:sldMkLst>
          <pc:docMk/>
          <pc:sldMk cId="678601060" sldId="392"/>
        </pc:sldMkLst>
        <pc:spChg chg="mod">
          <ac:chgData name="Daniela Reyes" userId="S::dreyes@allivet.com::93685f7f-c5fe-462d-9751-8f2fa8261c6a" providerId="AD" clId="Web-{74267DFD-4B1C-8542-018C-6137E5D6C9EA}" dt="2019-05-02T17:54:27.880" v="756" actId="20577"/>
          <ac:spMkLst>
            <pc:docMk/>
            <pc:sldMk cId="678601060" sldId="392"/>
            <ac:spMk id="18" creationId="{6A729987-4B52-4E17-A0E6-D7FA8E1C1C06}"/>
          </ac:spMkLst>
        </pc:spChg>
      </pc:sldChg>
      <pc:sldChg chg="modNotes">
        <pc:chgData name="Daniela Reyes" userId="S::dreyes@allivet.com::93685f7f-c5fe-462d-9751-8f2fa8261c6a" providerId="AD" clId="Web-{74267DFD-4B1C-8542-018C-6137E5D6C9EA}" dt="2019-05-02T18:19:03.319" v="824"/>
        <pc:sldMkLst>
          <pc:docMk/>
          <pc:sldMk cId="3501178420" sldId="396"/>
        </pc:sldMkLst>
      </pc:sldChg>
      <pc:sldChg chg="modSp">
        <pc:chgData name="Daniela Reyes" userId="S::dreyes@allivet.com::93685f7f-c5fe-462d-9751-8f2fa8261c6a" providerId="AD" clId="Web-{74267DFD-4B1C-8542-018C-6137E5D6C9EA}" dt="2019-05-02T18:36:19.227" v="842" actId="14100"/>
        <pc:sldMkLst>
          <pc:docMk/>
          <pc:sldMk cId="1735716624" sldId="418"/>
        </pc:sldMkLst>
        <pc:spChg chg="mod">
          <ac:chgData name="Daniela Reyes" userId="S::dreyes@allivet.com::93685f7f-c5fe-462d-9751-8f2fa8261c6a" providerId="AD" clId="Web-{74267DFD-4B1C-8542-018C-6137E5D6C9EA}" dt="2019-05-02T18:35:52.290" v="840" actId="20577"/>
          <ac:spMkLst>
            <pc:docMk/>
            <pc:sldMk cId="1735716624" sldId="418"/>
            <ac:spMk id="18" creationId="{6A729987-4B52-4E17-A0E6-D7FA8E1C1C06}"/>
          </ac:spMkLst>
        </pc:spChg>
        <pc:picChg chg="mod">
          <ac:chgData name="Daniela Reyes" userId="S::dreyes@allivet.com::93685f7f-c5fe-462d-9751-8f2fa8261c6a" providerId="AD" clId="Web-{74267DFD-4B1C-8542-018C-6137E5D6C9EA}" dt="2019-05-02T18:36:19.227" v="842" actId="14100"/>
          <ac:picMkLst>
            <pc:docMk/>
            <pc:sldMk cId="1735716624" sldId="418"/>
            <ac:picMk id="3" creationId="{0A98C143-EDA6-43B3-A070-697A35421B70}"/>
          </ac:picMkLst>
        </pc:picChg>
      </pc:sldChg>
      <pc:sldChg chg="modSp modNotes">
        <pc:chgData name="Daniela Reyes" userId="S::dreyes@allivet.com::93685f7f-c5fe-462d-9751-8f2fa8261c6a" providerId="AD" clId="Web-{74267DFD-4B1C-8542-018C-6137E5D6C9EA}" dt="2019-05-02T18:46:09.477" v="844" actId="1076"/>
        <pc:sldMkLst>
          <pc:docMk/>
          <pc:sldMk cId="9708421" sldId="419"/>
        </pc:sldMkLst>
        <pc:picChg chg="mod">
          <ac:chgData name="Daniela Reyes" userId="S::dreyes@allivet.com::93685f7f-c5fe-462d-9751-8f2fa8261c6a" providerId="AD" clId="Web-{74267DFD-4B1C-8542-018C-6137E5D6C9EA}" dt="2019-05-02T18:46:09.477" v="844" actId="1076"/>
          <ac:picMkLst>
            <pc:docMk/>
            <pc:sldMk cId="9708421" sldId="419"/>
            <ac:picMk id="9" creationId="{AA8342FB-7CC2-40AE-A829-753A09B25EC4}"/>
          </ac:picMkLst>
        </pc:picChg>
      </pc:sldChg>
      <pc:sldChg chg="modSp">
        <pc:chgData name="Daniela Reyes" userId="S::dreyes@allivet.com::93685f7f-c5fe-462d-9751-8f2fa8261c6a" providerId="AD" clId="Web-{74267DFD-4B1C-8542-018C-6137E5D6C9EA}" dt="2019-05-02T18:48:12.899" v="877" actId="20577"/>
        <pc:sldMkLst>
          <pc:docMk/>
          <pc:sldMk cId="4229079848" sldId="424"/>
        </pc:sldMkLst>
        <pc:spChg chg="mod">
          <ac:chgData name="Daniela Reyes" userId="S::dreyes@allivet.com::93685f7f-c5fe-462d-9751-8f2fa8261c6a" providerId="AD" clId="Web-{74267DFD-4B1C-8542-018C-6137E5D6C9EA}" dt="2019-05-02T18:48:12.899" v="877" actId="20577"/>
          <ac:spMkLst>
            <pc:docMk/>
            <pc:sldMk cId="4229079848" sldId="424"/>
            <ac:spMk id="4" creationId="{84651AFC-E321-46CA-8F4F-A2EA89B7623C}"/>
          </ac:spMkLst>
        </pc:spChg>
      </pc:sldChg>
      <pc:sldChg chg="modSp">
        <pc:chgData name="Daniela Reyes" userId="S::dreyes@allivet.com::93685f7f-c5fe-462d-9751-8f2fa8261c6a" providerId="AD" clId="Web-{74267DFD-4B1C-8542-018C-6137E5D6C9EA}" dt="2019-05-02T18:49:05.150" v="956" actId="20577"/>
        <pc:sldMkLst>
          <pc:docMk/>
          <pc:sldMk cId="2715099042" sldId="425"/>
        </pc:sldMkLst>
        <pc:spChg chg="mod">
          <ac:chgData name="Daniela Reyes" userId="S::dreyes@allivet.com::93685f7f-c5fe-462d-9751-8f2fa8261c6a" providerId="AD" clId="Web-{74267DFD-4B1C-8542-018C-6137E5D6C9EA}" dt="2019-05-02T18:49:05.150" v="956" actId="20577"/>
          <ac:spMkLst>
            <pc:docMk/>
            <pc:sldMk cId="2715099042" sldId="425"/>
            <ac:spMk id="4" creationId="{84651AFC-E321-46CA-8F4F-A2EA89B7623C}"/>
          </ac:spMkLst>
        </pc:spChg>
      </pc:sldChg>
      <pc:sldChg chg="modSp">
        <pc:chgData name="Daniela Reyes" userId="S::dreyes@allivet.com::93685f7f-c5fe-462d-9751-8f2fa8261c6a" providerId="AD" clId="Web-{74267DFD-4B1C-8542-018C-6137E5D6C9EA}" dt="2019-05-02T17:20:25.971" v="2" actId="20577"/>
        <pc:sldMkLst>
          <pc:docMk/>
          <pc:sldMk cId="3845083719" sldId="428"/>
        </pc:sldMkLst>
        <pc:spChg chg="mod">
          <ac:chgData name="Daniela Reyes" userId="S::dreyes@allivet.com::93685f7f-c5fe-462d-9751-8f2fa8261c6a" providerId="AD" clId="Web-{74267DFD-4B1C-8542-018C-6137E5D6C9EA}" dt="2019-05-02T17:20:25.971" v="2" actId="20577"/>
          <ac:spMkLst>
            <pc:docMk/>
            <pc:sldMk cId="3845083719" sldId="428"/>
            <ac:spMk id="4" creationId="{84651AFC-E321-46CA-8F4F-A2EA89B7623C}"/>
          </ac:spMkLst>
        </pc:spChg>
      </pc:sldChg>
      <pc:sldChg chg="modSp modNotes">
        <pc:chgData name="Daniela Reyes" userId="S::dreyes@allivet.com::93685f7f-c5fe-462d-9751-8f2fa8261c6a" providerId="AD" clId="Web-{74267DFD-4B1C-8542-018C-6137E5D6C9EA}" dt="2019-05-02T21:49:57.258" v="1111"/>
        <pc:sldMkLst>
          <pc:docMk/>
          <pc:sldMk cId="3728837725" sldId="448"/>
        </pc:sldMkLst>
        <pc:spChg chg="mod">
          <ac:chgData name="Daniela Reyes" userId="S::dreyes@allivet.com::93685f7f-c5fe-462d-9751-8f2fa8261c6a" providerId="AD" clId="Web-{74267DFD-4B1C-8542-018C-6137E5D6C9EA}" dt="2019-05-02T18:19:58.647" v="826" actId="20577"/>
          <ac:spMkLst>
            <pc:docMk/>
            <pc:sldMk cId="3728837725" sldId="448"/>
            <ac:spMk id="12" creationId="{E85A980C-933B-4F74-9CF8-13E179911790}"/>
          </ac:spMkLst>
        </pc:spChg>
      </pc:sldChg>
      <pc:sldChg chg="addSp delSp modSp del modNotes">
        <pc:chgData name="Daniela Reyes" userId="S::dreyes@allivet.com::93685f7f-c5fe-462d-9751-8f2fa8261c6a" providerId="AD" clId="Web-{74267DFD-4B1C-8542-018C-6137E5D6C9EA}" dt="2019-05-02T17:43:07.598" v="727"/>
        <pc:sldMkLst>
          <pc:docMk/>
          <pc:sldMk cId="1800664444" sldId="449"/>
        </pc:sldMkLst>
        <pc:spChg chg="add mod">
          <ac:chgData name="Daniela Reyes" userId="S::dreyes@allivet.com::93685f7f-c5fe-462d-9751-8f2fa8261c6a" providerId="AD" clId="Web-{74267DFD-4B1C-8542-018C-6137E5D6C9EA}" dt="2019-05-02T17:32:09.832" v="45" actId="20577"/>
          <ac:spMkLst>
            <pc:docMk/>
            <pc:sldMk cId="1800664444" sldId="449"/>
            <ac:spMk id="2" creationId="{F7C46B59-39D0-4DE9-95BC-3B18266B9ECE}"/>
          </ac:spMkLst>
        </pc:spChg>
        <pc:spChg chg="mod">
          <ac:chgData name="Daniela Reyes" userId="S::dreyes@allivet.com::93685f7f-c5fe-462d-9751-8f2fa8261c6a" providerId="AD" clId="Web-{74267DFD-4B1C-8542-018C-6137E5D6C9EA}" dt="2019-05-02T17:42:18.989" v="723" actId="1076"/>
          <ac:spMkLst>
            <pc:docMk/>
            <pc:sldMk cId="1800664444" sldId="449"/>
            <ac:spMk id="3" creationId="{D4280527-E3AE-4D26-9D81-45F67D015AEA}"/>
          </ac:spMkLst>
        </pc:spChg>
        <pc:spChg chg="mod">
          <ac:chgData name="Daniela Reyes" userId="S::dreyes@allivet.com::93685f7f-c5fe-462d-9751-8f2fa8261c6a" providerId="AD" clId="Web-{74267DFD-4B1C-8542-018C-6137E5D6C9EA}" dt="2019-05-02T17:42:13.629" v="720" actId="1076"/>
          <ac:spMkLst>
            <pc:docMk/>
            <pc:sldMk cId="1800664444" sldId="449"/>
            <ac:spMk id="4" creationId="{E12A4035-6BDB-43EF-99AB-4918956FD25C}"/>
          </ac:spMkLst>
        </pc:spChg>
        <pc:spChg chg="del">
          <ac:chgData name="Daniela Reyes" userId="S::dreyes@allivet.com::93685f7f-c5fe-462d-9751-8f2fa8261c6a" providerId="AD" clId="Web-{74267DFD-4B1C-8542-018C-6137E5D6C9EA}" dt="2019-05-02T17:31:11.894" v="7"/>
          <ac:spMkLst>
            <pc:docMk/>
            <pc:sldMk cId="1800664444" sldId="449"/>
            <ac:spMk id="5" creationId="{A146FE40-5D34-44D3-A57B-9F3C969C7FE7}"/>
          </ac:spMkLst>
        </pc:spChg>
        <pc:spChg chg="del mod">
          <ac:chgData name="Daniela Reyes" userId="S::dreyes@allivet.com::93685f7f-c5fe-462d-9751-8f2fa8261c6a" providerId="AD" clId="Web-{74267DFD-4B1C-8542-018C-6137E5D6C9EA}" dt="2019-05-02T17:39:51.598" v="498"/>
          <ac:spMkLst>
            <pc:docMk/>
            <pc:sldMk cId="1800664444" sldId="449"/>
            <ac:spMk id="6" creationId="{E39DFD7D-2F7C-4CDB-8E6F-2D05B0B17EAC}"/>
          </ac:spMkLst>
        </pc:spChg>
        <pc:spChg chg="add mod">
          <ac:chgData name="Daniela Reyes" userId="S::dreyes@allivet.com::93685f7f-c5fe-462d-9751-8f2fa8261c6a" providerId="AD" clId="Web-{74267DFD-4B1C-8542-018C-6137E5D6C9EA}" dt="2019-05-02T17:42:16.129" v="721" actId="1076"/>
          <ac:spMkLst>
            <pc:docMk/>
            <pc:sldMk cId="1800664444" sldId="449"/>
            <ac:spMk id="10" creationId="{F88B57DA-60F2-43F8-8DEF-DACA59D1F54F}"/>
          </ac:spMkLst>
        </pc:spChg>
        <pc:picChg chg="add mod ord">
          <ac:chgData name="Daniela Reyes" userId="S::dreyes@allivet.com::93685f7f-c5fe-462d-9751-8f2fa8261c6a" providerId="AD" clId="Web-{74267DFD-4B1C-8542-018C-6137E5D6C9EA}" dt="2019-05-02T17:42:21.707" v="724" actId="1076"/>
          <ac:picMkLst>
            <pc:docMk/>
            <pc:sldMk cId="1800664444" sldId="449"/>
            <ac:picMk id="7" creationId="{B81F485B-D03D-4374-9DE2-CC7C22EEE01A}"/>
          </ac:picMkLst>
        </pc:picChg>
      </pc:sldChg>
      <pc:sldChg chg="addSp delSp modSp new modNotes">
        <pc:chgData name="Daniela Reyes" userId="S::dreyes@allivet.com::93685f7f-c5fe-462d-9751-8f2fa8261c6a" providerId="AD" clId="Web-{74267DFD-4B1C-8542-018C-6137E5D6C9EA}" dt="2019-05-02T22:55:57.853" v="1332"/>
        <pc:sldMkLst>
          <pc:docMk/>
          <pc:sldMk cId="2455533591" sldId="449"/>
        </pc:sldMkLst>
        <pc:spChg chg="del">
          <ac:chgData name="Daniela Reyes" userId="S::dreyes@allivet.com::93685f7f-c5fe-462d-9751-8f2fa8261c6a" providerId="AD" clId="Web-{74267DFD-4B1C-8542-018C-6137E5D6C9EA}" dt="2019-05-02T21:56:47.661" v="1113"/>
          <ac:spMkLst>
            <pc:docMk/>
            <pc:sldMk cId="2455533591" sldId="449"/>
            <ac:spMk id="2" creationId="{3D7CB7F9-8E50-4A1D-98E3-66374BA043CC}"/>
          </ac:spMkLst>
        </pc:spChg>
        <pc:spChg chg="del mod">
          <ac:chgData name="Daniela Reyes" userId="S::dreyes@allivet.com::93685f7f-c5fe-462d-9751-8f2fa8261c6a" providerId="AD" clId="Web-{74267DFD-4B1C-8542-018C-6137E5D6C9EA}" dt="2019-05-02T22:23:34.089" v="1142"/>
          <ac:spMkLst>
            <pc:docMk/>
            <pc:sldMk cId="2455533591" sldId="449"/>
            <ac:spMk id="3" creationId="{F42D4F06-23CC-4C56-9E22-91F00C6F1557}"/>
          </ac:spMkLst>
        </pc:spChg>
        <pc:spChg chg="add mod">
          <ac:chgData name="Daniela Reyes" userId="S::dreyes@allivet.com::93685f7f-c5fe-462d-9751-8f2fa8261c6a" providerId="AD" clId="Web-{74267DFD-4B1C-8542-018C-6137E5D6C9EA}" dt="2019-05-02T22:23:19.058" v="1137" actId="20577"/>
          <ac:spMkLst>
            <pc:docMk/>
            <pc:sldMk cId="2455533591" sldId="449"/>
            <ac:spMk id="5" creationId="{B939FAD8-D377-4857-9D79-66691C6A5BF1}"/>
          </ac:spMkLst>
        </pc:spChg>
        <pc:spChg chg="add mod">
          <ac:chgData name="Daniela Reyes" userId="S::dreyes@allivet.com::93685f7f-c5fe-462d-9751-8f2fa8261c6a" providerId="AD" clId="Web-{74267DFD-4B1C-8542-018C-6137E5D6C9EA}" dt="2019-05-02T22:07:40.328" v="1135" actId="1076"/>
          <ac:spMkLst>
            <pc:docMk/>
            <pc:sldMk cId="2455533591" sldId="449"/>
            <ac:spMk id="6" creationId="{E163F4B3-B450-4F78-B3BE-B1A71A7DC687}"/>
          </ac:spMkLst>
        </pc:spChg>
        <pc:picChg chg="add mod ord">
          <ac:chgData name="Daniela Reyes" userId="S::dreyes@allivet.com::93685f7f-c5fe-462d-9751-8f2fa8261c6a" providerId="AD" clId="Web-{74267DFD-4B1C-8542-018C-6137E5D6C9EA}" dt="2019-05-02T22:40:58.565" v="1154" actId="1076"/>
          <ac:picMkLst>
            <pc:docMk/>
            <pc:sldMk cId="2455533591" sldId="449"/>
            <ac:picMk id="2" creationId="{A38AFA41-A0E8-44D8-9F3B-CC9E04073D93}"/>
          </ac:picMkLst>
        </pc:picChg>
        <pc:picChg chg="add mod">
          <ac:chgData name="Daniela Reyes" userId="S::dreyes@allivet.com::93685f7f-c5fe-462d-9751-8f2fa8261c6a" providerId="AD" clId="Web-{74267DFD-4B1C-8542-018C-6137E5D6C9EA}" dt="2019-05-02T22:41:07.768" v="1157" actId="1076"/>
          <ac:picMkLst>
            <pc:docMk/>
            <pc:sldMk cId="2455533591" sldId="449"/>
            <ac:picMk id="7" creationId="{8F79D09F-0435-4BF7-9413-F500DB919450}"/>
          </ac:picMkLst>
        </pc:picChg>
      </pc:sldChg>
    </pc:docChg>
  </pc:docChgLst>
  <pc:docChgLst>
    <pc:chgData name="Daniela Reyes" userId="S::dreyes@allivet.com::93685f7f-c5fe-462d-9751-8f2fa8261c6a" providerId="AD" clId="Web-{A808941F-729B-BBDF-8E82-BDEFF382B3E9}"/>
    <pc:docChg chg="addSld delSld modSld sldOrd modSection">
      <pc:chgData name="Daniela Reyes" userId="S::dreyes@allivet.com::93685f7f-c5fe-462d-9751-8f2fa8261c6a" providerId="AD" clId="Web-{A808941F-729B-BBDF-8E82-BDEFF382B3E9}" dt="2019-05-01T22:43:14.129" v="1765" actId="20577"/>
      <pc:docMkLst>
        <pc:docMk/>
      </pc:docMkLst>
      <pc:sldChg chg="modSp">
        <pc:chgData name="Daniela Reyes" userId="S::dreyes@allivet.com::93685f7f-c5fe-462d-9751-8f2fa8261c6a" providerId="AD" clId="Web-{A808941F-729B-BBDF-8E82-BDEFF382B3E9}" dt="2019-05-01T21:35:23.550" v="178" actId="20577"/>
        <pc:sldMkLst>
          <pc:docMk/>
          <pc:sldMk cId="497326563" sldId="354"/>
        </pc:sldMkLst>
        <pc:spChg chg="mod">
          <ac:chgData name="Daniela Reyes" userId="S::dreyes@allivet.com::93685f7f-c5fe-462d-9751-8f2fa8261c6a" providerId="AD" clId="Web-{A808941F-729B-BBDF-8E82-BDEFF382B3E9}" dt="2019-05-01T21:35:23.550" v="178" actId="20577"/>
          <ac:spMkLst>
            <pc:docMk/>
            <pc:sldMk cId="497326563" sldId="354"/>
            <ac:spMk id="5" creationId="{C497B8D6-A018-495C-A3C7-151891D21EB1}"/>
          </ac:spMkLst>
        </pc:spChg>
      </pc:sldChg>
      <pc:sldChg chg="modSp">
        <pc:chgData name="Daniela Reyes" userId="S::dreyes@allivet.com::93685f7f-c5fe-462d-9751-8f2fa8261c6a" providerId="AD" clId="Web-{A808941F-729B-BBDF-8E82-BDEFF382B3E9}" dt="2019-05-01T21:40:27.567" v="269" actId="1076"/>
        <pc:sldMkLst>
          <pc:docMk/>
          <pc:sldMk cId="2042829084" sldId="356"/>
        </pc:sldMkLst>
        <pc:spChg chg="mod">
          <ac:chgData name="Daniela Reyes" userId="S::dreyes@allivet.com::93685f7f-c5fe-462d-9751-8f2fa8261c6a" providerId="AD" clId="Web-{A808941F-729B-BBDF-8E82-BDEFF382B3E9}" dt="2019-05-01T21:40:27.567" v="269" actId="1076"/>
          <ac:spMkLst>
            <pc:docMk/>
            <pc:sldMk cId="2042829084" sldId="356"/>
            <ac:spMk id="18" creationId="{6A729987-4B52-4E17-A0E6-D7FA8E1C1C06}"/>
          </ac:spMkLst>
        </pc:spChg>
      </pc:sldChg>
      <pc:sldChg chg="modSp">
        <pc:chgData name="Daniela Reyes" userId="S::dreyes@allivet.com::93685f7f-c5fe-462d-9751-8f2fa8261c6a" providerId="AD" clId="Web-{A808941F-729B-BBDF-8E82-BDEFF382B3E9}" dt="2019-05-01T21:42:47.380" v="270" actId="20577"/>
        <pc:sldMkLst>
          <pc:docMk/>
          <pc:sldMk cId="4207342310" sldId="364"/>
        </pc:sldMkLst>
        <pc:spChg chg="mod">
          <ac:chgData name="Daniela Reyes" userId="S::dreyes@allivet.com::93685f7f-c5fe-462d-9751-8f2fa8261c6a" providerId="AD" clId="Web-{A808941F-729B-BBDF-8E82-BDEFF382B3E9}" dt="2019-05-01T21:42:47.380" v="270" actId="20577"/>
          <ac:spMkLst>
            <pc:docMk/>
            <pc:sldMk cId="4207342310" sldId="364"/>
            <ac:spMk id="8" creationId="{58E7D081-87F2-4F95-9F30-A32D9D6E9B4F}"/>
          </ac:spMkLst>
        </pc:spChg>
        <pc:picChg chg="mod">
          <ac:chgData name="Daniela Reyes" userId="S::dreyes@allivet.com::93685f7f-c5fe-462d-9751-8f2fa8261c6a" providerId="AD" clId="Web-{A808941F-729B-BBDF-8E82-BDEFF382B3E9}" dt="2019-05-01T21:39:08.411" v="264" actId="1076"/>
          <ac:picMkLst>
            <pc:docMk/>
            <pc:sldMk cId="4207342310" sldId="364"/>
            <ac:picMk id="9" creationId="{73789BD8-AE20-400C-B5F5-DE448B8BA60B}"/>
          </ac:picMkLst>
        </pc:picChg>
      </pc:sldChg>
      <pc:sldChg chg="modSp">
        <pc:chgData name="Daniela Reyes" userId="S::dreyes@allivet.com::93685f7f-c5fe-462d-9751-8f2fa8261c6a" providerId="AD" clId="Web-{A808941F-729B-BBDF-8E82-BDEFF382B3E9}" dt="2019-05-01T21:45:05.475" v="347" actId="20577"/>
        <pc:sldMkLst>
          <pc:docMk/>
          <pc:sldMk cId="3526718579" sldId="365"/>
        </pc:sldMkLst>
        <pc:spChg chg="mod">
          <ac:chgData name="Daniela Reyes" userId="S::dreyes@allivet.com::93685f7f-c5fe-462d-9751-8f2fa8261c6a" providerId="AD" clId="Web-{A808941F-729B-BBDF-8E82-BDEFF382B3E9}" dt="2019-05-01T21:45:05.475" v="347" actId="20577"/>
          <ac:spMkLst>
            <pc:docMk/>
            <pc:sldMk cId="3526718579" sldId="365"/>
            <ac:spMk id="20" creationId="{2570D02C-5079-417A-861A-20E68C697344}"/>
          </ac:spMkLst>
        </pc:spChg>
      </pc:sldChg>
      <pc:sldChg chg="modSp">
        <pc:chgData name="Daniela Reyes" userId="S::dreyes@allivet.com::93685f7f-c5fe-462d-9751-8f2fa8261c6a" providerId="AD" clId="Web-{A808941F-729B-BBDF-8E82-BDEFF382B3E9}" dt="2019-05-01T21:45:28.740" v="361" actId="20577"/>
        <pc:sldMkLst>
          <pc:docMk/>
          <pc:sldMk cId="1671239025" sldId="366"/>
        </pc:sldMkLst>
        <pc:spChg chg="mod">
          <ac:chgData name="Daniela Reyes" userId="S::dreyes@allivet.com::93685f7f-c5fe-462d-9751-8f2fa8261c6a" providerId="AD" clId="Web-{A808941F-729B-BBDF-8E82-BDEFF382B3E9}" dt="2019-05-01T21:45:28.740" v="361" actId="20577"/>
          <ac:spMkLst>
            <pc:docMk/>
            <pc:sldMk cId="1671239025" sldId="366"/>
            <ac:spMk id="20" creationId="{2570D02C-5079-417A-861A-20E68C697344}"/>
          </ac:spMkLst>
        </pc:spChg>
      </pc:sldChg>
      <pc:sldChg chg="modSp">
        <pc:chgData name="Daniela Reyes" userId="S::dreyes@allivet.com::93685f7f-c5fe-462d-9751-8f2fa8261c6a" providerId="AD" clId="Web-{A808941F-729B-BBDF-8E82-BDEFF382B3E9}" dt="2019-05-01T21:48:06.694" v="435" actId="20577"/>
        <pc:sldMkLst>
          <pc:docMk/>
          <pc:sldMk cId="1184527953" sldId="367"/>
        </pc:sldMkLst>
        <pc:spChg chg="mod">
          <ac:chgData name="Daniela Reyes" userId="S::dreyes@allivet.com::93685f7f-c5fe-462d-9751-8f2fa8261c6a" providerId="AD" clId="Web-{A808941F-729B-BBDF-8E82-BDEFF382B3E9}" dt="2019-05-01T21:48:06.694" v="435" actId="20577"/>
          <ac:spMkLst>
            <pc:docMk/>
            <pc:sldMk cId="1184527953" sldId="367"/>
            <ac:spMk id="20" creationId="{2570D02C-5079-417A-861A-20E68C697344}"/>
          </ac:spMkLst>
        </pc:spChg>
      </pc:sldChg>
      <pc:sldChg chg="modSp">
        <pc:chgData name="Daniela Reyes" userId="S::dreyes@allivet.com::93685f7f-c5fe-462d-9751-8f2fa8261c6a" providerId="AD" clId="Web-{A808941F-729B-BBDF-8E82-BDEFF382B3E9}" dt="2019-05-01T21:44:06.240" v="311" actId="20577"/>
        <pc:sldMkLst>
          <pc:docMk/>
          <pc:sldMk cId="2821265176" sldId="368"/>
        </pc:sldMkLst>
        <pc:spChg chg="mod">
          <ac:chgData name="Daniela Reyes" userId="S::dreyes@allivet.com::93685f7f-c5fe-462d-9751-8f2fa8261c6a" providerId="AD" clId="Web-{A808941F-729B-BBDF-8E82-BDEFF382B3E9}" dt="2019-05-01T21:44:06.240" v="311" actId="20577"/>
          <ac:spMkLst>
            <pc:docMk/>
            <pc:sldMk cId="2821265176" sldId="368"/>
            <ac:spMk id="20" creationId="{2570D02C-5079-417A-861A-20E68C697344}"/>
          </ac:spMkLst>
        </pc:spChg>
      </pc:sldChg>
      <pc:sldChg chg="modSp">
        <pc:chgData name="Daniela Reyes" userId="S::dreyes@allivet.com::93685f7f-c5fe-462d-9751-8f2fa8261c6a" providerId="AD" clId="Web-{A808941F-729B-BBDF-8E82-BDEFF382B3E9}" dt="2019-05-01T21:48:36.225" v="453" actId="20577"/>
        <pc:sldMkLst>
          <pc:docMk/>
          <pc:sldMk cId="3595635905" sldId="369"/>
        </pc:sldMkLst>
        <pc:spChg chg="mod">
          <ac:chgData name="Daniela Reyes" userId="S::dreyes@allivet.com::93685f7f-c5fe-462d-9751-8f2fa8261c6a" providerId="AD" clId="Web-{A808941F-729B-BBDF-8E82-BDEFF382B3E9}" dt="2019-05-01T21:48:36.225" v="453" actId="20577"/>
          <ac:spMkLst>
            <pc:docMk/>
            <pc:sldMk cId="3595635905" sldId="369"/>
            <ac:spMk id="20" creationId="{2570D02C-5079-417A-861A-20E68C697344}"/>
          </ac:spMkLst>
        </pc:spChg>
      </pc:sldChg>
      <pc:sldChg chg="modSp">
        <pc:chgData name="Daniela Reyes" userId="S::dreyes@allivet.com::93685f7f-c5fe-462d-9751-8f2fa8261c6a" providerId="AD" clId="Web-{A808941F-729B-BBDF-8E82-BDEFF382B3E9}" dt="2019-05-01T21:49:07.742" v="463" actId="20577"/>
        <pc:sldMkLst>
          <pc:docMk/>
          <pc:sldMk cId="494319685" sldId="370"/>
        </pc:sldMkLst>
        <pc:spChg chg="mod">
          <ac:chgData name="Daniela Reyes" userId="S::dreyes@allivet.com::93685f7f-c5fe-462d-9751-8f2fa8261c6a" providerId="AD" clId="Web-{A808941F-729B-BBDF-8E82-BDEFF382B3E9}" dt="2019-05-01T21:49:07.742" v="463" actId="20577"/>
          <ac:spMkLst>
            <pc:docMk/>
            <pc:sldMk cId="494319685" sldId="370"/>
            <ac:spMk id="20" creationId="{2570D02C-5079-417A-861A-20E68C697344}"/>
          </ac:spMkLst>
        </pc:spChg>
      </pc:sldChg>
      <pc:sldChg chg="modNotes">
        <pc:chgData name="Daniela Reyes" userId="S::dreyes@allivet.com::93685f7f-c5fe-462d-9751-8f2fa8261c6a" providerId="AD" clId="Web-{A808941F-729B-BBDF-8E82-BDEFF382B3E9}" dt="2019-05-01T21:52:42.258" v="690"/>
        <pc:sldMkLst>
          <pc:docMk/>
          <pc:sldMk cId="189659963" sldId="375"/>
        </pc:sldMkLst>
      </pc:sldChg>
      <pc:sldChg chg="modSp modNotes">
        <pc:chgData name="Daniela Reyes" userId="S::dreyes@allivet.com::93685f7f-c5fe-462d-9751-8f2fa8261c6a" providerId="AD" clId="Web-{A808941F-729B-BBDF-8E82-BDEFF382B3E9}" dt="2019-05-01T21:55:44.446" v="792"/>
        <pc:sldMkLst>
          <pc:docMk/>
          <pc:sldMk cId="2178701792" sldId="376"/>
        </pc:sldMkLst>
        <pc:spChg chg="mod">
          <ac:chgData name="Daniela Reyes" userId="S::dreyes@allivet.com::93685f7f-c5fe-462d-9751-8f2fa8261c6a" providerId="AD" clId="Web-{A808941F-729B-BBDF-8E82-BDEFF382B3E9}" dt="2019-05-01T21:52:57.851" v="699" actId="20577"/>
          <ac:spMkLst>
            <pc:docMk/>
            <pc:sldMk cId="2178701792" sldId="376"/>
            <ac:spMk id="20" creationId="{2570D02C-5079-417A-861A-20E68C697344}"/>
          </ac:spMkLst>
        </pc:spChg>
      </pc:sldChg>
      <pc:sldChg chg="modSp">
        <pc:chgData name="Daniela Reyes" userId="S::dreyes@allivet.com::93685f7f-c5fe-462d-9751-8f2fa8261c6a" providerId="AD" clId="Web-{A808941F-729B-BBDF-8E82-BDEFF382B3E9}" dt="2019-05-01T21:55:26.446" v="790" actId="20577"/>
        <pc:sldMkLst>
          <pc:docMk/>
          <pc:sldMk cId="1807621812" sldId="377"/>
        </pc:sldMkLst>
        <pc:spChg chg="mod">
          <ac:chgData name="Daniela Reyes" userId="S::dreyes@allivet.com::93685f7f-c5fe-462d-9751-8f2fa8261c6a" providerId="AD" clId="Web-{A808941F-729B-BBDF-8E82-BDEFF382B3E9}" dt="2019-05-01T21:55:26.446" v="790" actId="20577"/>
          <ac:spMkLst>
            <pc:docMk/>
            <pc:sldMk cId="1807621812" sldId="377"/>
            <ac:spMk id="20" creationId="{2570D02C-5079-417A-861A-20E68C697344}"/>
          </ac:spMkLst>
        </pc:spChg>
      </pc:sldChg>
      <pc:sldChg chg="modSp">
        <pc:chgData name="Daniela Reyes" userId="S::dreyes@allivet.com::93685f7f-c5fe-462d-9751-8f2fa8261c6a" providerId="AD" clId="Web-{A808941F-729B-BBDF-8E82-BDEFF382B3E9}" dt="2019-05-01T21:56:04.087" v="797" actId="20577"/>
        <pc:sldMkLst>
          <pc:docMk/>
          <pc:sldMk cId="1265521698" sldId="378"/>
        </pc:sldMkLst>
        <pc:spChg chg="mod">
          <ac:chgData name="Daniela Reyes" userId="S::dreyes@allivet.com::93685f7f-c5fe-462d-9751-8f2fa8261c6a" providerId="AD" clId="Web-{A808941F-729B-BBDF-8E82-BDEFF382B3E9}" dt="2019-05-01T21:56:04.087" v="797" actId="20577"/>
          <ac:spMkLst>
            <pc:docMk/>
            <pc:sldMk cId="1265521698" sldId="378"/>
            <ac:spMk id="20" creationId="{2570D02C-5079-417A-861A-20E68C697344}"/>
          </ac:spMkLst>
        </pc:spChg>
      </pc:sldChg>
      <pc:sldChg chg="modSp">
        <pc:chgData name="Daniela Reyes" userId="S::dreyes@allivet.com::93685f7f-c5fe-462d-9751-8f2fa8261c6a" providerId="AD" clId="Web-{A808941F-729B-BBDF-8E82-BDEFF382B3E9}" dt="2019-05-01T21:56:26.837" v="805" actId="20577"/>
        <pc:sldMkLst>
          <pc:docMk/>
          <pc:sldMk cId="45449942" sldId="380"/>
        </pc:sldMkLst>
        <pc:spChg chg="mod">
          <ac:chgData name="Daniela Reyes" userId="S::dreyes@allivet.com::93685f7f-c5fe-462d-9751-8f2fa8261c6a" providerId="AD" clId="Web-{A808941F-729B-BBDF-8E82-BDEFF382B3E9}" dt="2019-05-01T21:56:26.837" v="805" actId="20577"/>
          <ac:spMkLst>
            <pc:docMk/>
            <pc:sldMk cId="45449942" sldId="380"/>
            <ac:spMk id="4" creationId="{013EAEAE-83CE-44D4-BD4E-EE3337C7B5E3}"/>
          </ac:spMkLst>
        </pc:spChg>
      </pc:sldChg>
      <pc:sldChg chg="modSp">
        <pc:chgData name="Daniela Reyes" userId="S::dreyes@allivet.com::93685f7f-c5fe-462d-9751-8f2fa8261c6a" providerId="AD" clId="Web-{A808941F-729B-BBDF-8E82-BDEFF382B3E9}" dt="2019-05-01T21:57:00.259" v="815" actId="1076"/>
        <pc:sldMkLst>
          <pc:docMk/>
          <pc:sldMk cId="3277490061" sldId="382"/>
        </pc:sldMkLst>
        <pc:spChg chg="mod">
          <ac:chgData name="Daniela Reyes" userId="S::dreyes@allivet.com::93685f7f-c5fe-462d-9751-8f2fa8261c6a" providerId="AD" clId="Web-{A808941F-729B-BBDF-8E82-BDEFF382B3E9}" dt="2019-05-01T21:57:00.259" v="815" actId="1076"/>
          <ac:spMkLst>
            <pc:docMk/>
            <pc:sldMk cId="3277490061" sldId="382"/>
            <ac:spMk id="8" creationId="{58E7D081-87F2-4F95-9F30-A32D9D6E9B4F}"/>
          </ac:spMkLst>
        </pc:spChg>
      </pc:sldChg>
      <pc:sldChg chg="modSp">
        <pc:chgData name="Daniela Reyes" userId="S::dreyes@allivet.com::93685f7f-c5fe-462d-9751-8f2fa8261c6a" providerId="AD" clId="Web-{A808941F-729B-BBDF-8E82-BDEFF382B3E9}" dt="2019-05-01T21:57:20.837" v="818" actId="20577"/>
        <pc:sldMkLst>
          <pc:docMk/>
          <pc:sldMk cId="1334758969" sldId="384"/>
        </pc:sldMkLst>
        <pc:spChg chg="mod">
          <ac:chgData name="Daniela Reyes" userId="S::dreyes@allivet.com::93685f7f-c5fe-462d-9751-8f2fa8261c6a" providerId="AD" clId="Web-{A808941F-729B-BBDF-8E82-BDEFF382B3E9}" dt="2019-05-01T21:57:20.837" v="818" actId="20577"/>
          <ac:spMkLst>
            <pc:docMk/>
            <pc:sldMk cId="1334758969" sldId="384"/>
            <ac:spMk id="20" creationId="{2570D02C-5079-417A-861A-20E68C697344}"/>
          </ac:spMkLst>
        </pc:spChg>
      </pc:sldChg>
      <pc:sldChg chg="modSp">
        <pc:chgData name="Daniela Reyes" userId="S::dreyes@allivet.com::93685f7f-c5fe-462d-9751-8f2fa8261c6a" providerId="AD" clId="Web-{A808941F-729B-BBDF-8E82-BDEFF382B3E9}" dt="2019-05-01T21:57:48.071" v="829" actId="20577"/>
        <pc:sldMkLst>
          <pc:docMk/>
          <pc:sldMk cId="4116839656" sldId="386"/>
        </pc:sldMkLst>
        <pc:spChg chg="mod">
          <ac:chgData name="Daniela Reyes" userId="S::dreyes@allivet.com::93685f7f-c5fe-462d-9751-8f2fa8261c6a" providerId="AD" clId="Web-{A808941F-729B-BBDF-8E82-BDEFF382B3E9}" dt="2019-05-01T21:57:48.071" v="829" actId="20577"/>
          <ac:spMkLst>
            <pc:docMk/>
            <pc:sldMk cId="4116839656" sldId="386"/>
            <ac:spMk id="20" creationId="{2570D02C-5079-417A-861A-20E68C697344}"/>
          </ac:spMkLst>
        </pc:spChg>
      </pc:sldChg>
      <pc:sldChg chg="modSp">
        <pc:chgData name="Daniela Reyes" userId="S::dreyes@allivet.com::93685f7f-c5fe-462d-9751-8f2fa8261c6a" providerId="AD" clId="Web-{A808941F-729B-BBDF-8E82-BDEFF382B3E9}" dt="2019-05-01T21:58:32.009" v="843" actId="20577"/>
        <pc:sldMkLst>
          <pc:docMk/>
          <pc:sldMk cId="353961519" sldId="387"/>
        </pc:sldMkLst>
        <pc:spChg chg="mod">
          <ac:chgData name="Daniela Reyes" userId="S::dreyes@allivet.com::93685f7f-c5fe-462d-9751-8f2fa8261c6a" providerId="AD" clId="Web-{A808941F-729B-BBDF-8E82-BDEFF382B3E9}" dt="2019-05-01T21:58:32.009" v="843" actId="20577"/>
          <ac:spMkLst>
            <pc:docMk/>
            <pc:sldMk cId="353961519" sldId="387"/>
            <ac:spMk id="20" creationId="{2570D02C-5079-417A-861A-20E68C697344}"/>
          </ac:spMkLst>
        </pc:spChg>
      </pc:sldChg>
      <pc:sldChg chg="modSp">
        <pc:chgData name="Daniela Reyes" userId="S::dreyes@allivet.com::93685f7f-c5fe-462d-9751-8f2fa8261c6a" providerId="AD" clId="Web-{A808941F-729B-BBDF-8E82-BDEFF382B3E9}" dt="2019-05-01T21:59:02.603" v="859" actId="20577"/>
        <pc:sldMkLst>
          <pc:docMk/>
          <pc:sldMk cId="894089296" sldId="388"/>
        </pc:sldMkLst>
        <pc:spChg chg="mod">
          <ac:chgData name="Daniela Reyes" userId="S::dreyes@allivet.com::93685f7f-c5fe-462d-9751-8f2fa8261c6a" providerId="AD" clId="Web-{A808941F-729B-BBDF-8E82-BDEFF382B3E9}" dt="2019-05-01T21:59:02.603" v="859" actId="20577"/>
          <ac:spMkLst>
            <pc:docMk/>
            <pc:sldMk cId="894089296" sldId="388"/>
            <ac:spMk id="20" creationId="{2570D02C-5079-417A-861A-20E68C697344}"/>
          </ac:spMkLst>
        </pc:spChg>
      </pc:sldChg>
      <pc:sldChg chg="modSp">
        <pc:chgData name="Daniela Reyes" userId="S::dreyes@allivet.com::93685f7f-c5fe-462d-9751-8f2fa8261c6a" providerId="AD" clId="Web-{A808941F-729B-BBDF-8E82-BDEFF382B3E9}" dt="2019-05-01T21:59:50.353" v="899" actId="20577"/>
        <pc:sldMkLst>
          <pc:docMk/>
          <pc:sldMk cId="1279612883" sldId="389"/>
        </pc:sldMkLst>
        <pc:spChg chg="mod">
          <ac:chgData name="Daniela Reyes" userId="S::dreyes@allivet.com::93685f7f-c5fe-462d-9751-8f2fa8261c6a" providerId="AD" clId="Web-{A808941F-729B-BBDF-8E82-BDEFF382B3E9}" dt="2019-05-01T21:59:50.353" v="899" actId="20577"/>
          <ac:spMkLst>
            <pc:docMk/>
            <pc:sldMk cId="1279612883" sldId="389"/>
            <ac:spMk id="20" creationId="{2570D02C-5079-417A-861A-20E68C697344}"/>
          </ac:spMkLst>
        </pc:spChg>
      </pc:sldChg>
      <pc:sldChg chg="modSp">
        <pc:chgData name="Daniela Reyes" userId="S::dreyes@allivet.com::93685f7f-c5fe-462d-9751-8f2fa8261c6a" providerId="AD" clId="Web-{A808941F-729B-BBDF-8E82-BDEFF382B3E9}" dt="2019-05-01T22:00:06.963" v="905" actId="20577"/>
        <pc:sldMkLst>
          <pc:docMk/>
          <pc:sldMk cId="3734864463" sldId="390"/>
        </pc:sldMkLst>
        <pc:spChg chg="mod">
          <ac:chgData name="Daniela Reyes" userId="S::dreyes@allivet.com::93685f7f-c5fe-462d-9751-8f2fa8261c6a" providerId="AD" clId="Web-{A808941F-729B-BBDF-8E82-BDEFF382B3E9}" dt="2019-05-01T22:00:06.963" v="905" actId="20577"/>
          <ac:spMkLst>
            <pc:docMk/>
            <pc:sldMk cId="3734864463" sldId="390"/>
            <ac:spMk id="20" creationId="{2570D02C-5079-417A-861A-20E68C697344}"/>
          </ac:spMkLst>
        </pc:spChg>
      </pc:sldChg>
      <pc:sldChg chg="modSp">
        <pc:chgData name="Daniela Reyes" userId="S::dreyes@allivet.com::93685f7f-c5fe-462d-9751-8f2fa8261c6a" providerId="AD" clId="Web-{A808941F-729B-BBDF-8E82-BDEFF382B3E9}" dt="2019-05-01T22:03:52.338" v="1044" actId="20577"/>
        <pc:sldMkLst>
          <pc:docMk/>
          <pc:sldMk cId="3537774237" sldId="391"/>
        </pc:sldMkLst>
        <pc:spChg chg="mod">
          <ac:chgData name="Daniela Reyes" userId="S::dreyes@allivet.com::93685f7f-c5fe-462d-9751-8f2fa8261c6a" providerId="AD" clId="Web-{A808941F-729B-BBDF-8E82-BDEFF382B3E9}" dt="2019-05-01T22:03:52.338" v="1044" actId="20577"/>
          <ac:spMkLst>
            <pc:docMk/>
            <pc:sldMk cId="3537774237" sldId="391"/>
            <ac:spMk id="18" creationId="{6A729987-4B52-4E17-A0E6-D7FA8E1C1C06}"/>
          </ac:spMkLst>
        </pc:spChg>
      </pc:sldChg>
      <pc:sldChg chg="modSp">
        <pc:chgData name="Daniela Reyes" userId="S::dreyes@allivet.com::93685f7f-c5fe-462d-9751-8f2fa8261c6a" providerId="AD" clId="Web-{A808941F-729B-BBDF-8E82-BDEFF382B3E9}" dt="2019-05-01T22:04:13.776" v="1052" actId="20577"/>
        <pc:sldMkLst>
          <pc:docMk/>
          <pc:sldMk cId="678601060" sldId="392"/>
        </pc:sldMkLst>
        <pc:spChg chg="mod">
          <ac:chgData name="Daniela Reyes" userId="S::dreyes@allivet.com::93685f7f-c5fe-462d-9751-8f2fa8261c6a" providerId="AD" clId="Web-{A808941F-729B-BBDF-8E82-BDEFF382B3E9}" dt="2019-05-01T22:04:13.776" v="1052" actId="20577"/>
          <ac:spMkLst>
            <pc:docMk/>
            <pc:sldMk cId="678601060" sldId="392"/>
            <ac:spMk id="18" creationId="{6A729987-4B52-4E17-A0E6-D7FA8E1C1C06}"/>
          </ac:spMkLst>
        </pc:spChg>
      </pc:sldChg>
      <pc:sldChg chg="modSp">
        <pc:chgData name="Daniela Reyes" userId="S::dreyes@allivet.com::93685f7f-c5fe-462d-9751-8f2fa8261c6a" providerId="AD" clId="Web-{A808941F-729B-BBDF-8E82-BDEFF382B3E9}" dt="2019-05-01T22:05:15.542" v="1058" actId="20577"/>
        <pc:sldMkLst>
          <pc:docMk/>
          <pc:sldMk cId="2319439800" sldId="394"/>
        </pc:sldMkLst>
        <pc:spChg chg="mod">
          <ac:chgData name="Daniela Reyes" userId="S::dreyes@allivet.com::93685f7f-c5fe-462d-9751-8f2fa8261c6a" providerId="AD" clId="Web-{A808941F-729B-BBDF-8E82-BDEFF382B3E9}" dt="2019-05-01T22:05:15.542" v="1058" actId="20577"/>
          <ac:spMkLst>
            <pc:docMk/>
            <pc:sldMk cId="2319439800" sldId="394"/>
            <ac:spMk id="18" creationId="{6A729987-4B52-4E17-A0E6-D7FA8E1C1C06}"/>
          </ac:spMkLst>
        </pc:spChg>
      </pc:sldChg>
      <pc:sldChg chg="modSp">
        <pc:chgData name="Daniela Reyes" userId="S::dreyes@allivet.com::93685f7f-c5fe-462d-9751-8f2fa8261c6a" providerId="AD" clId="Web-{A808941F-729B-BBDF-8E82-BDEFF382B3E9}" dt="2019-05-01T22:05:19.464" v="1060" actId="20577"/>
        <pc:sldMkLst>
          <pc:docMk/>
          <pc:sldMk cId="4089902255" sldId="395"/>
        </pc:sldMkLst>
        <pc:spChg chg="mod">
          <ac:chgData name="Daniela Reyes" userId="S::dreyes@allivet.com::93685f7f-c5fe-462d-9751-8f2fa8261c6a" providerId="AD" clId="Web-{A808941F-729B-BBDF-8E82-BDEFF382B3E9}" dt="2019-05-01T22:05:19.464" v="1060" actId="20577"/>
          <ac:spMkLst>
            <pc:docMk/>
            <pc:sldMk cId="4089902255" sldId="395"/>
            <ac:spMk id="18" creationId="{6A729987-4B52-4E17-A0E6-D7FA8E1C1C06}"/>
          </ac:spMkLst>
        </pc:spChg>
      </pc:sldChg>
      <pc:sldChg chg="modSp">
        <pc:chgData name="Daniela Reyes" userId="S::dreyes@allivet.com::93685f7f-c5fe-462d-9751-8f2fa8261c6a" providerId="AD" clId="Web-{A808941F-729B-BBDF-8E82-BDEFF382B3E9}" dt="2019-05-01T22:05:32.323" v="1067" actId="20577"/>
        <pc:sldMkLst>
          <pc:docMk/>
          <pc:sldMk cId="3501178420" sldId="396"/>
        </pc:sldMkLst>
        <pc:spChg chg="mod">
          <ac:chgData name="Daniela Reyes" userId="S::dreyes@allivet.com::93685f7f-c5fe-462d-9751-8f2fa8261c6a" providerId="AD" clId="Web-{A808941F-729B-BBDF-8E82-BDEFF382B3E9}" dt="2019-05-01T22:05:32.323" v="1067" actId="20577"/>
          <ac:spMkLst>
            <pc:docMk/>
            <pc:sldMk cId="3501178420" sldId="396"/>
            <ac:spMk id="18" creationId="{6A729987-4B52-4E17-A0E6-D7FA8E1C1C06}"/>
          </ac:spMkLst>
        </pc:spChg>
      </pc:sldChg>
      <pc:sldChg chg="modNotes">
        <pc:chgData name="Daniela Reyes" userId="S::dreyes@allivet.com::93685f7f-c5fe-462d-9751-8f2fa8261c6a" providerId="AD" clId="Web-{A808941F-729B-BBDF-8E82-BDEFF382B3E9}" dt="2019-05-01T22:06:31.308" v="1145"/>
        <pc:sldMkLst>
          <pc:docMk/>
          <pc:sldMk cId="1970694696" sldId="400"/>
        </pc:sldMkLst>
      </pc:sldChg>
      <pc:sldChg chg="modSp">
        <pc:chgData name="Daniela Reyes" userId="S::dreyes@allivet.com::93685f7f-c5fe-462d-9751-8f2fa8261c6a" providerId="AD" clId="Web-{A808941F-729B-BBDF-8E82-BDEFF382B3E9}" dt="2019-05-01T22:07:34.824" v="1153" actId="20577"/>
        <pc:sldMkLst>
          <pc:docMk/>
          <pc:sldMk cId="1147335136" sldId="402"/>
        </pc:sldMkLst>
        <pc:spChg chg="mod">
          <ac:chgData name="Daniela Reyes" userId="S::dreyes@allivet.com::93685f7f-c5fe-462d-9751-8f2fa8261c6a" providerId="AD" clId="Web-{A808941F-729B-BBDF-8E82-BDEFF382B3E9}" dt="2019-05-01T22:07:34.824" v="1153" actId="20577"/>
          <ac:spMkLst>
            <pc:docMk/>
            <pc:sldMk cId="1147335136" sldId="402"/>
            <ac:spMk id="18" creationId="{6A729987-4B52-4E17-A0E6-D7FA8E1C1C06}"/>
          </ac:spMkLst>
        </pc:spChg>
      </pc:sldChg>
      <pc:sldChg chg="modSp">
        <pc:chgData name="Daniela Reyes" userId="S::dreyes@allivet.com::93685f7f-c5fe-462d-9751-8f2fa8261c6a" providerId="AD" clId="Web-{A808941F-729B-BBDF-8E82-BDEFF382B3E9}" dt="2019-05-01T22:21:45.030" v="1161" actId="20577"/>
        <pc:sldMkLst>
          <pc:docMk/>
          <pc:sldMk cId="1135754654" sldId="404"/>
        </pc:sldMkLst>
        <pc:spChg chg="mod">
          <ac:chgData name="Daniela Reyes" userId="S::dreyes@allivet.com::93685f7f-c5fe-462d-9751-8f2fa8261c6a" providerId="AD" clId="Web-{A808941F-729B-BBDF-8E82-BDEFF382B3E9}" dt="2019-05-01T22:21:45.030" v="1161" actId="20577"/>
          <ac:spMkLst>
            <pc:docMk/>
            <pc:sldMk cId="1135754654" sldId="404"/>
            <ac:spMk id="18" creationId="{6A729987-4B52-4E17-A0E6-D7FA8E1C1C06}"/>
          </ac:spMkLst>
        </pc:spChg>
      </pc:sldChg>
      <pc:sldChg chg="modNotes">
        <pc:chgData name="Daniela Reyes" userId="S::dreyes@allivet.com::93685f7f-c5fe-462d-9751-8f2fa8261c6a" providerId="AD" clId="Web-{A808941F-729B-BBDF-8E82-BDEFF382B3E9}" dt="2019-05-01T22:03:26.479" v="1031"/>
        <pc:sldMkLst>
          <pc:docMk/>
          <pc:sldMk cId="1773742146" sldId="410"/>
        </pc:sldMkLst>
      </pc:sldChg>
      <pc:sldChg chg="modSp modNotes">
        <pc:chgData name="Daniela Reyes" userId="S::dreyes@allivet.com::93685f7f-c5fe-462d-9751-8f2fa8261c6a" providerId="AD" clId="Web-{A808941F-729B-BBDF-8E82-BDEFF382B3E9}" dt="2019-05-01T22:31:20.017" v="1631" actId="20577"/>
        <pc:sldMkLst>
          <pc:docMk/>
          <pc:sldMk cId="3158440223" sldId="414"/>
        </pc:sldMkLst>
        <pc:spChg chg="mod">
          <ac:chgData name="Daniela Reyes" userId="S::dreyes@allivet.com::93685f7f-c5fe-462d-9751-8f2fa8261c6a" providerId="AD" clId="Web-{A808941F-729B-BBDF-8E82-BDEFF382B3E9}" dt="2019-05-01T22:31:20.017" v="1631" actId="20577"/>
          <ac:spMkLst>
            <pc:docMk/>
            <pc:sldMk cId="3158440223" sldId="414"/>
            <ac:spMk id="18" creationId="{6A729987-4B52-4E17-A0E6-D7FA8E1C1C06}"/>
          </ac:spMkLst>
        </pc:spChg>
      </pc:sldChg>
      <pc:sldChg chg="modSp">
        <pc:chgData name="Daniela Reyes" userId="S::dreyes@allivet.com::93685f7f-c5fe-462d-9751-8f2fa8261c6a" providerId="AD" clId="Web-{A808941F-729B-BBDF-8E82-BDEFF382B3E9}" dt="2019-05-01T22:32:47.767" v="1637" actId="20577"/>
        <pc:sldMkLst>
          <pc:docMk/>
          <pc:sldMk cId="2639365068" sldId="416"/>
        </pc:sldMkLst>
        <pc:spChg chg="mod">
          <ac:chgData name="Daniela Reyes" userId="S::dreyes@allivet.com::93685f7f-c5fe-462d-9751-8f2fa8261c6a" providerId="AD" clId="Web-{A808941F-729B-BBDF-8E82-BDEFF382B3E9}" dt="2019-05-01T22:32:47.767" v="1637" actId="20577"/>
          <ac:spMkLst>
            <pc:docMk/>
            <pc:sldMk cId="2639365068" sldId="416"/>
            <ac:spMk id="4" creationId="{84651AFC-E321-46CA-8F4F-A2EA89B7623C}"/>
          </ac:spMkLst>
        </pc:spChg>
      </pc:sldChg>
      <pc:sldChg chg="modSp">
        <pc:chgData name="Daniela Reyes" userId="S::dreyes@allivet.com::93685f7f-c5fe-462d-9751-8f2fa8261c6a" providerId="AD" clId="Web-{A808941F-729B-BBDF-8E82-BDEFF382B3E9}" dt="2019-05-01T22:33:15.205" v="1642" actId="20577"/>
        <pc:sldMkLst>
          <pc:docMk/>
          <pc:sldMk cId="3184086028" sldId="417"/>
        </pc:sldMkLst>
        <pc:spChg chg="mod">
          <ac:chgData name="Daniela Reyes" userId="S::dreyes@allivet.com::93685f7f-c5fe-462d-9751-8f2fa8261c6a" providerId="AD" clId="Web-{A808941F-729B-BBDF-8E82-BDEFF382B3E9}" dt="2019-05-01T22:33:15.205" v="1642" actId="20577"/>
          <ac:spMkLst>
            <pc:docMk/>
            <pc:sldMk cId="3184086028" sldId="417"/>
            <ac:spMk id="4" creationId="{84651AFC-E321-46CA-8F4F-A2EA89B7623C}"/>
          </ac:spMkLst>
        </pc:spChg>
      </pc:sldChg>
      <pc:sldChg chg="modSp">
        <pc:chgData name="Daniela Reyes" userId="S::dreyes@allivet.com::93685f7f-c5fe-462d-9751-8f2fa8261c6a" providerId="AD" clId="Web-{A808941F-729B-BBDF-8E82-BDEFF382B3E9}" dt="2019-05-01T22:33:47.736" v="1649" actId="1076"/>
        <pc:sldMkLst>
          <pc:docMk/>
          <pc:sldMk cId="1735716624" sldId="418"/>
        </pc:sldMkLst>
        <pc:spChg chg="mod">
          <ac:chgData name="Daniela Reyes" userId="S::dreyes@allivet.com::93685f7f-c5fe-462d-9751-8f2fa8261c6a" providerId="AD" clId="Web-{A808941F-729B-BBDF-8E82-BDEFF382B3E9}" dt="2019-05-01T22:33:47.736" v="1649" actId="1076"/>
          <ac:spMkLst>
            <pc:docMk/>
            <pc:sldMk cId="1735716624" sldId="418"/>
            <ac:spMk id="18" creationId="{6A729987-4B52-4E17-A0E6-D7FA8E1C1C06}"/>
          </ac:spMkLst>
        </pc:spChg>
      </pc:sldChg>
      <pc:sldChg chg="modSp">
        <pc:chgData name="Daniela Reyes" userId="S::dreyes@allivet.com::93685f7f-c5fe-462d-9751-8f2fa8261c6a" providerId="AD" clId="Web-{A808941F-729B-BBDF-8E82-BDEFF382B3E9}" dt="2019-05-01T22:34:40.549" v="1654" actId="20577"/>
        <pc:sldMkLst>
          <pc:docMk/>
          <pc:sldMk cId="9708421" sldId="419"/>
        </pc:sldMkLst>
        <pc:spChg chg="mod">
          <ac:chgData name="Daniela Reyes" userId="S::dreyes@allivet.com::93685f7f-c5fe-462d-9751-8f2fa8261c6a" providerId="AD" clId="Web-{A808941F-729B-BBDF-8E82-BDEFF382B3E9}" dt="2019-05-01T22:34:40.549" v="1654" actId="20577"/>
          <ac:spMkLst>
            <pc:docMk/>
            <pc:sldMk cId="9708421" sldId="419"/>
            <ac:spMk id="4" creationId="{84651AFC-E321-46CA-8F4F-A2EA89B7623C}"/>
          </ac:spMkLst>
        </pc:spChg>
      </pc:sldChg>
      <pc:sldChg chg="modSp">
        <pc:chgData name="Daniela Reyes" userId="S::dreyes@allivet.com::93685f7f-c5fe-462d-9751-8f2fa8261c6a" providerId="AD" clId="Web-{A808941F-729B-BBDF-8E82-BDEFF382B3E9}" dt="2019-05-01T21:19:58.953" v="4" actId="20577"/>
        <pc:sldMkLst>
          <pc:docMk/>
          <pc:sldMk cId="4229079848" sldId="424"/>
        </pc:sldMkLst>
        <pc:spChg chg="mod">
          <ac:chgData name="Daniela Reyes" userId="S::dreyes@allivet.com::93685f7f-c5fe-462d-9751-8f2fa8261c6a" providerId="AD" clId="Web-{A808941F-729B-BBDF-8E82-BDEFF382B3E9}" dt="2019-05-01T21:19:58.953" v="4" actId="20577"/>
          <ac:spMkLst>
            <pc:docMk/>
            <pc:sldMk cId="4229079848" sldId="424"/>
            <ac:spMk id="4" creationId="{84651AFC-E321-46CA-8F4F-A2EA89B7623C}"/>
          </ac:spMkLst>
        </pc:spChg>
      </pc:sldChg>
      <pc:sldChg chg="modNotes">
        <pc:chgData name="Daniela Reyes" userId="S::dreyes@allivet.com::93685f7f-c5fe-462d-9751-8f2fa8261c6a" providerId="AD" clId="Web-{A808941F-729B-BBDF-8E82-BDEFF382B3E9}" dt="2019-05-01T21:20:42.344" v="9"/>
        <pc:sldMkLst>
          <pc:docMk/>
          <pc:sldMk cId="2715099042" sldId="425"/>
        </pc:sldMkLst>
      </pc:sldChg>
      <pc:sldChg chg="modSp modNotes">
        <pc:chgData name="Daniela Reyes" userId="S::dreyes@allivet.com::93685f7f-c5fe-462d-9751-8f2fa8261c6a" providerId="AD" clId="Web-{A808941F-729B-BBDF-8E82-BDEFF382B3E9}" dt="2019-05-01T21:22:01.016" v="28" actId="20577"/>
        <pc:sldMkLst>
          <pc:docMk/>
          <pc:sldMk cId="1164800431" sldId="426"/>
        </pc:sldMkLst>
        <pc:spChg chg="mod">
          <ac:chgData name="Daniela Reyes" userId="S::dreyes@allivet.com::93685f7f-c5fe-462d-9751-8f2fa8261c6a" providerId="AD" clId="Web-{A808941F-729B-BBDF-8E82-BDEFF382B3E9}" dt="2019-05-01T21:22:01.016" v="28" actId="20577"/>
          <ac:spMkLst>
            <pc:docMk/>
            <pc:sldMk cId="1164800431" sldId="426"/>
            <ac:spMk id="4" creationId="{84651AFC-E321-46CA-8F4F-A2EA89B7623C}"/>
          </ac:spMkLst>
        </pc:spChg>
      </pc:sldChg>
      <pc:sldChg chg="modSp">
        <pc:chgData name="Daniela Reyes" userId="S::dreyes@allivet.com::93685f7f-c5fe-462d-9751-8f2fa8261c6a" providerId="AD" clId="Web-{A808941F-729B-BBDF-8E82-BDEFF382B3E9}" dt="2019-05-01T21:23:02.845" v="76" actId="20577"/>
        <pc:sldMkLst>
          <pc:docMk/>
          <pc:sldMk cId="3845083719" sldId="428"/>
        </pc:sldMkLst>
        <pc:spChg chg="mod">
          <ac:chgData name="Daniela Reyes" userId="S::dreyes@allivet.com::93685f7f-c5fe-462d-9751-8f2fa8261c6a" providerId="AD" clId="Web-{A808941F-729B-BBDF-8E82-BDEFF382B3E9}" dt="2019-05-01T21:23:02.845" v="76" actId="20577"/>
          <ac:spMkLst>
            <pc:docMk/>
            <pc:sldMk cId="3845083719" sldId="428"/>
            <ac:spMk id="4" creationId="{84651AFC-E321-46CA-8F4F-A2EA89B7623C}"/>
          </ac:spMkLst>
        </pc:spChg>
      </pc:sldChg>
      <pc:sldChg chg="ord">
        <pc:chgData name="Daniela Reyes" userId="S::dreyes@allivet.com::93685f7f-c5fe-462d-9751-8f2fa8261c6a" providerId="AD" clId="Web-{A808941F-729B-BBDF-8E82-BDEFF382B3E9}" dt="2019-05-01T21:29:00.518" v="158"/>
        <pc:sldMkLst>
          <pc:docMk/>
          <pc:sldMk cId="3232373909" sldId="431"/>
        </pc:sldMkLst>
      </pc:sldChg>
      <pc:sldChg chg="modSp">
        <pc:chgData name="Daniela Reyes" userId="S::dreyes@allivet.com::93685f7f-c5fe-462d-9751-8f2fa8261c6a" providerId="AD" clId="Web-{A808941F-729B-BBDF-8E82-BDEFF382B3E9}" dt="2019-05-01T22:43:05.129" v="1759" actId="20577"/>
        <pc:sldMkLst>
          <pc:docMk/>
          <pc:sldMk cId="3297857234" sldId="432"/>
        </pc:sldMkLst>
        <pc:spChg chg="mod">
          <ac:chgData name="Daniela Reyes" userId="S::dreyes@allivet.com::93685f7f-c5fe-462d-9751-8f2fa8261c6a" providerId="AD" clId="Web-{A808941F-729B-BBDF-8E82-BDEFF382B3E9}" dt="2019-05-01T22:43:05.129" v="1759" actId="20577"/>
          <ac:spMkLst>
            <pc:docMk/>
            <pc:sldMk cId="3297857234" sldId="432"/>
            <ac:spMk id="18" creationId="{6A729987-4B52-4E17-A0E6-D7FA8E1C1C06}"/>
          </ac:spMkLst>
        </pc:spChg>
      </pc:sldChg>
      <pc:sldChg chg="modSp">
        <pc:chgData name="Daniela Reyes" userId="S::dreyes@allivet.com::93685f7f-c5fe-462d-9751-8f2fa8261c6a" providerId="AD" clId="Web-{A808941F-729B-BBDF-8E82-BDEFF382B3E9}" dt="2019-05-01T22:43:12.896" v="1763" actId="20577"/>
        <pc:sldMkLst>
          <pc:docMk/>
          <pc:sldMk cId="1081087119" sldId="433"/>
        </pc:sldMkLst>
        <pc:spChg chg="mod">
          <ac:chgData name="Daniela Reyes" userId="S::dreyes@allivet.com::93685f7f-c5fe-462d-9751-8f2fa8261c6a" providerId="AD" clId="Web-{A808941F-729B-BBDF-8E82-BDEFF382B3E9}" dt="2019-05-01T22:43:12.896" v="1763" actId="20577"/>
          <ac:spMkLst>
            <pc:docMk/>
            <pc:sldMk cId="1081087119" sldId="433"/>
            <ac:spMk id="5" creationId="{B5761280-DA2C-4502-AB9A-E882DEBA1A0E}"/>
          </ac:spMkLst>
        </pc:spChg>
      </pc:sldChg>
      <pc:sldChg chg="modSp">
        <pc:chgData name="Daniela Reyes" userId="S::dreyes@allivet.com::93685f7f-c5fe-462d-9751-8f2fa8261c6a" providerId="AD" clId="Web-{A808941F-729B-BBDF-8E82-BDEFF382B3E9}" dt="2019-05-01T22:37:32.081" v="1739" actId="20577"/>
        <pc:sldMkLst>
          <pc:docMk/>
          <pc:sldMk cId="2123732680" sldId="436"/>
        </pc:sldMkLst>
        <pc:spChg chg="mod">
          <ac:chgData name="Daniela Reyes" userId="S::dreyes@allivet.com::93685f7f-c5fe-462d-9751-8f2fa8261c6a" providerId="AD" clId="Web-{A808941F-729B-BBDF-8E82-BDEFF382B3E9}" dt="2019-05-01T22:37:32.081" v="1739" actId="20577"/>
          <ac:spMkLst>
            <pc:docMk/>
            <pc:sldMk cId="2123732680" sldId="436"/>
            <ac:spMk id="6" creationId="{8F905978-A69D-4EAD-BBB3-B6E208A37330}"/>
          </ac:spMkLst>
        </pc:spChg>
      </pc:sldChg>
      <pc:sldChg chg="addSp modSp">
        <pc:chgData name="Daniela Reyes" userId="S::dreyes@allivet.com::93685f7f-c5fe-462d-9751-8f2fa8261c6a" providerId="AD" clId="Web-{A808941F-729B-BBDF-8E82-BDEFF382B3E9}" dt="2019-05-01T22:36:55.862" v="1730" actId="20577"/>
        <pc:sldMkLst>
          <pc:docMk/>
          <pc:sldMk cId="1365114342" sldId="441"/>
        </pc:sldMkLst>
        <pc:spChg chg="mod">
          <ac:chgData name="Daniela Reyes" userId="S::dreyes@allivet.com::93685f7f-c5fe-462d-9751-8f2fa8261c6a" providerId="AD" clId="Web-{A808941F-729B-BBDF-8E82-BDEFF382B3E9}" dt="2019-05-01T22:36:55.862" v="1730" actId="20577"/>
          <ac:spMkLst>
            <pc:docMk/>
            <pc:sldMk cId="1365114342" sldId="441"/>
            <ac:spMk id="5" creationId="{C497B8D6-A018-495C-A3C7-151891D21EB1}"/>
          </ac:spMkLst>
        </pc:spChg>
        <pc:picChg chg="add mod">
          <ac:chgData name="Daniela Reyes" userId="S::dreyes@allivet.com::93685f7f-c5fe-462d-9751-8f2fa8261c6a" providerId="AD" clId="Web-{A808941F-729B-BBDF-8E82-BDEFF382B3E9}" dt="2019-05-01T21:34:22.581" v="160" actId="1076"/>
          <ac:picMkLst>
            <pc:docMk/>
            <pc:sldMk cId="1365114342" sldId="441"/>
            <ac:picMk id="2" creationId="{FA9895A0-119E-4FE0-AEA9-EC2A4C881E37}"/>
          </ac:picMkLst>
        </pc:picChg>
      </pc:sldChg>
      <pc:sldChg chg="new del">
        <pc:chgData name="Daniela Reyes" userId="S::dreyes@allivet.com::93685f7f-c5fe-462d-9751-8f2fa8261c6a" providerId="AD" clId="Web-{A808941F-729B-BBDF-8E82-BDEFF382B3E9}" dt="2019-05-01T22:22:14.921" v="1164"/>
        <pc:sldMkLst>
          <pc:docMk/>
          <pc:sldMk cId="1333757439" sldId="448"/>
        </pc:sldMkLst>
      </pc:sldChg>
      <pc:sldChg chg="addSp delSp modSp new del">
        <pc:chgData name="Daniela Reyes" userId="S::dreyes@allivet.com::93685f7f-c5fe-462d-9751-8f2fa8261c6a" providerId="AD" clId="Web-{A808941F-729B-BBDF-8E82-BDEFF382B3E9}" dt="2019-05-01T22:23:15.031" v="1169"/>
        <pc:sldMkLst>
          <pc:docMk/>
          <pc:sldMk cId="3698647705" sldId="448"/>
        </pc:sldMkLst>
        <pc:spChg chg="del">
          <ac:chgData name="Daniela Reyes" userId="S::dreyes@allivet.com::93685f7f-c5fe-462d-9751-8f2fa8261c6a" providerId="AD" clId="Web-{A808941F-729B-BBDF-8E82-BDEFF382B3E9}" dt="2019-05-01T22:22:38.499" v="1167"/>
          <ac:spMkLst>
            <pc:docMk/>
            <pc:sldMk cId="3698647705" sldId="448"/>
            <ac:spMk id="2" creationId="{2D1C2405-CDDC-4A89-9BF8-96E0F294B099}"/>
          </ac:spMkLst>
        </pc:spChg>
        <pc:spChg chg="del">
          <ac:chgData name="Daniela Reyes" userId="S::dreyes@allivet.com::93685f7f-c5fe-462d-9751-8f2fa8261c6a" providerId="AD" clId="Web-{A808941F-729B-BBDF-8E82-BDEFF382B3E9}" dt="2019-05-01T22:22:57.859" v="1168"/>
          <ac:spMkLst>
            <pc:docMk/>
            <pc:sldMk cId="3698647705" sldId="448"/>
            <ac:spMk id="3" creationId="{048D9BDA-D245-4E2D-9A73-4F77A9B85778}"/>
          </ac:spMkLst>
        </pc:spChg>
        <pc:spChg chg="add">
          <ac:chgData name="Daniela Reyes" userId="S::dreyes@allivet.com::93685f7f-c5fe-462d-9751-8f2fa8261c6a" providerId="AD" clId="Web-{A808941F-729B-BBDF-8E82-BDEFF382B3E9}" dt="2019-05-01T22:22:32.640" v="1166"/>
          <ac:spMkLst>
            <pc:docMk/>
            <pc:sldMk cId="3698647705" sldId="448"/>
            <ac:spMk id="6" creationId="{38ACE878-5279-4D89-BF85-09F5781D1002}"/>
          </ac:spMkLst>
        </pc:spChg>
        <pc:graphicFrameChg chg="add mod ord modGraphic">
          <ac:chgData name="Daniela Reyes" userId="S::dreyes@allivet.com::93685f7f-c5fe-462d-9751-8f2fa8261c6a" providerId="AD" clId="Web-{A808941F-729B-BBDF-8E82-BDEFF382B3E9}" dt="2019-05-01T22:22:57.859" v="1168"/>
          <ac:graphicFrameMkLst>
            <pc:docMk/>
            <pc:sldMk cId="3698647705" sldId="448"/>
            <ac:graphicFrameMk id="7" creationId="{8BA5FF96-24AC-4CE3-B01F-D90E03C86A37}"/>
          </ac:graphicFrameMkLst>
        </pc:graphicFrameChg>
      </pc:sldChg>
      <pc:sldChg chg="addSp delSp modSp new">
        <pc:chgData name="Daniela Reyes" userId="S::dreyes@allivet.com::93685f7f-c5fe-462d-9751-8f2fa8261c6a" providerId="AD" clId="Web-{A808941F-729B-BBDF-8E82-BDEFF382B3E9}" dt="2019-05-01T22:30:05.954" v="1567" actId="20577"/>
        <pc:sldMkLst>
          <pc:docMk/>
          <pc:sldMk cId="3728837725" sldId="448"/>
        </pc:sldMkLst>
        <pc:spChg chg="del">
          <ac:chgData name="Daniela Reyes" userId="S::dreyes@allivet.com::93685f7f-c5fe-462d-9751-8f2fa8261c6a" providerId="AD" clId="Web-{A808941F-729B-BBDF-8E82-BDEFF382B3E9}" dt="2019-05-01T22:23:37.890" v="1173"/>
          <ac:spMkLst>
            <pc:docMk/>
            <pc:sldMk cId="3728837725" sldId="448"/>
            <ac:spMk id="2" creationId="{9A93EAE9-00C7-4C33-B4F0-863BD34558BE}"/>
          </ac:spMkLst>
        </pc:spChg>
        <pc:spChg chg="del">
          <ac:chgData name="Daniela Reyes" userId="S::dreyes@allivet.com::93685f7f-c5fe-462d-9751-8f2fa8261c6a" providerId="AD" clId="Web-{A808941F-729B-BBDF-8E82-BDEFF382B3E9}" dt="2019-05-01T22:23:26.269" v="1171"/>
          <ac:spMkLst>
            <pc:docMk/>
            <pc:sldMk cId="3728837725" sldId="448"/>
            <ac:spMk id="3" creationId="{7BF40703-79E3-4545-B0A2-12F9C720DC43}"/>
          </ac:spMkLst>
        </pc:spChg>
        <pc:spChg chg="del mod">
          <ac:chgData name="Daniela Reyes" userId="S::dreyes@allivet.com::93685f7f-c5fe-462d-9751-8f2fa8261c6a" providerId="AD" clId="Web-{A808941F-729B-BBDF-8E82-BDEFF382B3E9}" dt="2019-05-01T22:25:29.422" v="1178"/>
          <ac:spMkLst>
            <pc:docMk/>
            <pc:sldMk cId="3728837725" sldId="448"/>
            <ac:spMk id="4" creationId="{CF2B9DD0-F6ED-4F00-B95C-407786CAFA92}"/>
          </ac:spMkLst>
        </pc:spChg>
        <pc:spChg chg="del">
          <ac:chgData name="Daniela Reyes" userId="S::dreyes@allivet.com::93685f7f-c5fe-462d-9751-8f2fa8261c6a" providerId="AD" clId="Web-{A808941F-729B-BBDF-8E82-BDEFF382B3E9}" dt="2019-05-01T22:23:29.296" v="1172"/>
          <ac:spMkLst>
            <pc:docMk/>
            <pc:sldMk cId="3728837725" sldId="448"/>
            <ac:spMk id="5" creationId="{2056173B-5533-41A4-A5FD-D2986CC16609}"/>
          </ac:spMkLst>
        </pc:spChg>
        <pc:spChg chg="del mod">
          <ac:chgData name="Daniela Reyes" userId="S::dreyes@allivet.com::93685f7f-c5fe-462d-9751-8f2fa8261c6a" providerId="AD" clId="Web-{A808941F-729B-BBDF-8E82-BDEFF382B3E9}" dt="2019-05-01T22:25:47.078" v="1182"/>
          <ac:spMkLst>
            <pc:docMk/>
            <pc:sldMk cId="3728837725" sldId="448"/>
            <ac:spMk id="6" creationId="{0EE3482E-934F-4FC4-814E-B0762422142C}"/>
          </ac:spMkLst>
        </pc:spChg>
        <pc:spChg chg="add mod">
          <ac:chgData name="Daniela Reyes" userId="S::dreyes@allivet.com::93685f7f-c5fe-462d-9751-8f2fa8261c6a" providerId="AD" clId="Web-{A808941F-729B-BBDF-8E82-BDEFF382B3E9}" dt="2019-05-01T22:23:39.953" v="1174"/>
          <ac:spMkLst>
            <pc:docMk/>
            <pc:sldMk cId="3728837725" sldId="448"/>
            <ac:spMk id="8" creationId="{9D8C7D88-84CE-4B10-94FE-52E475C6302B}"/>
          </ac:spMkLst>
        </pc:spChg>
        <pc:spChg chg="add mod">
          <ac:chgData name="Daniela Reyes" userId="S::dreyes@allivet.com::93685f7f-c5fe-462d-9751-8f2fa8261c6a" providerId="AD" clId="Web-{A808941F-729B-BBDF-8E82-BDEFF382B3E9}" dt="2019-05-01T22:26:49.094" v="1209" actId="20577"/>
          <ac:spMkLst>
            <pc:docMk/>
            <pc:sldMk cId="3728837725" sldId="448"/>
            <ac:spMk id="11" creationId="{990C82EE-9214-4E6F-A0C8-7AAFFAED6485}"/>
          </ac:spMkLst>
        </pc:spChg>
        <pc:spChg chg="add mod">
          <ac:chgData name="Daniela Reyes" userId="S::dreyes@allivet.com::93685f7f-c5fe-462d-9751-8f2fa8261c6a" providerId="AD" clId="Web-{A808941F-729B-BBDF-8E82-BDEFF382B3E9}" dt="2019-05-01T22:30:05.954" v="1567" actId="20577"/>
          <ac:spMkLst>
            <pc:docMk/>
            <pc:sldMk cId="3728837725" sldId="448"/>
            <ac:spMk id="12" creationId="{E85A980C-933B-4F74-9CF8-13E179911790}"/>
          </ac:spMkLst>
        </pc:spChg>
        <pc:picChg chg="add mod ord">
          <ac:chgData name="Daniela Reyes" userId="S::dreyes@allivet.com::93685f7f-c5fe-462d-9751-8f2fa8261c6a" providerId="AD" clId="Web-{A808941F-729B-BBDF-8E82-BDEFF382B3E9}" dt="2019-05-01T22:29:29.923" v="1490" actId="14100"/>
          <ac:picMkLst>
            <pc:docMk/>
            <pc:sldMk cId="3728837725" sldId="448"/>
            <ac:picMk id="9" creationId="{AB32D9D9-B269-4513-B866-5E725DCE6D15}"/>
          </ac:picMkLst>
        </pc:picChg>
        <pc:picChg chg="add mod">
          <ac:chgData name="Daniela Reyes" userId="S::dreyes@allivet.com::93685f7f-c5fe-462d-9751-8f2fa8261c6a" providerId="AD" clId="Web-{A808941F-729B-BBDF-8E82-BDEFF382B3E9}" dt="2019-05-01T22:29:34.548" v="1491" actId="1076"/>
          <ac:picMkLst>
            <pc:docMk/>
            <pc:sldMk cId="3728837725" sldId="448"/>
            <ac:picMk id="13" creationId="{FA5B5BEB-EFAC-458C-801C-5794A9536D03}"/>
          </ac:picMkLst>
        </pc:picChg>
      </pc:sldChg>
      <pc:sldChg chg="addSp delSp modSp new">
        <pc:chgData name="Daniela Reyes" userId="S::dreyes@allivet.com::93685f7f-c5fe-462d-9751-8f2fa8261c6a" providerId="AD" clId="Web-{A808941F-729B-BBDF-8E82-BDEFF382B3E9}" dt="2019-05-01T22:35:35.471" v="1722" actId="20577"/>
        <pc:sldMkLst>
          <pc:docMk/>
          <pc:sldMk cId="1800664444" sldId="449"/>
        </pc:sldMkLst>
        <pc:spChg chg="del">
          <ac:chgData name="Daniela Reyes" userId="S::dreyes@allivet.com::93685f7f-c5fe-462d-9751-8f2fa8261c6a" providerId="AD" clId="Web-{A808941F-729B-BBDF-8E82-BDEFF382B3E9}" dt="2019-05-01T22:35:09.440" v="1657"/>
          <ac:spMkLst>
            <pc:docMk/>
            <pc:sldMk cId="1800664444" sldId="449"/>
            <ac:spMk id="2" creationId="{58A2E8CA-93BE-456C-BD1A-F03C9E885474}"/>
          </ac:spMkLst>
        </pc:spChg>
        <pc:spChg chg="mod">
          <ac:chgData name="Daniela Reyes" userId="S::dreyes@allivet.com::93685f7f-c5fe-462d-9751-8f2fa8261c6a" providerId="AD" clId="Web-{A808941F-729B-BBDF-8E82-BDEFF382B3E9}" dt="2019-05-01T22:35:35.471" v="1722" actId="20577"/>
          <ac:spMkLst>
            <pc:docMk/>
            <pc:sldMk cId="1800664444" sldId="449"/>
            <ac:spMk id="3" creationId="{D4280527-E3AE-4D26-9D81-45F67D015AEA}"/>
          </ac:spMkLst>
        </pc:spChg>
        <pc:spChg chg="add mod">
          <ac:chgData name="Daniela Reyes" userId="S::dreyes@allivet.com::93685f7f-c5fe-462d-9751-8f2fa8261c6a" providerId="AD" clId="Web-{A808941F-729B-BBDF-8E82-BDEFF382B3E9}" dt="2019-05-01T22:35:12.315" v="1658"/>
          <ac:spMkLst>
            <pc:docMk/>
            <pc:sldMk cId="1800664444" sldId="449"/>
            <ac:spMk id="8" creationId="{CAC0D16F-9CB0-4988-8EE3-D9C96CC6CBA6}"/>
          </ac:spMkLst>
        </pc:spChg>
      </pc:sldChg>
    </pc:docChg>
  </pc:docChgLst>
  <pc:docChgLst>
    <pc:chgData name="Daniela Reyes" userId="S::dreyes@allivet.com::93685f7f-c5fe-462d-9751-8f2fa8261c6a" providerId="AD" clId="Web-{AF2B7E9C-9337-8767-6756-749B5E15B953}"/>
    <pc:docChg chg="addSld modSld modSection">
      <pc:chgData name="Daniela Reyes" userId="S::dreyes@allivet.com::93685f7f-c5fe-462d-9751-8f2fa8261c6a" providerId="AD" clId="Web-{AF2B7E9C-9337-8767-6756-749B5E15B953}" dt="2019-05-13T20:27:48.652" v="231" actId="1076"/>
      <pc:docMkLst>
        <pc:docMk/>
      </pc:docMkLst>
      <pc:sldChg chg="addSp delSp modSp new addAnim modAnim modNotes">
        <pc:chgData name="Daniela Reyes" userId="S::dreyes@allivet.com::93685f7f-c5fe-462d-9751-8f2fa8261c6a" providerId="AD" clId="Web-{AF2B7E9C-9337-8767-6756-749B5E15B953}" dt="2019-05-13T20:27:48.652" v="231" actId="1076"/>
        <pc:sldMkLst>
          <pc:docMk/>
          <pc:sldMk cId="2293286704" sldId="451"/>
        </pc:sldMkLst>
        <pc:spChg chg="del">
          <ac:chgData name="Daniela Reyes" userId="S::dreyes@allivet.com::93685f7f-c5fe-462d-9751-8f2fa8261c6a" providerId="AD" clId="Web-{AF2B7E9C-9337-8767-6756-749B5E15B953}" dt="2019-05-13T20:17:37.989" v="1"/>
          <ac:spMkLst>
            <pc:docMk/>
            <pc:sldMk cId="2293286704" sldId="451"/>
            <ac:spMk id="2" creationId="{F1AD78DE-2BDA-4C9C-8F71-B2A472C7B1A1}"/>
          </ac:spMkLst>
        </pc:spChg>
        <pc:spChg chg="del">
          <ac:chgData name="Daniela Reyes" userId="S::dreyes@allivet.com::93685f7f-c5fe-462d-9751-8f2fa8261c6a" providerId="AD" clId="Web-{AF2B7E9C-9337-8767-6756-749B5E15B953}" dt="2019-05-13T20:22:17.546" v="86"/>
          <ac:spMkLst>
            <pc:docMk/>
            <pc:sldMk cId="2293286704" sldId="451"/>
            <ac:spMk id="3" creationId="{9FFCFE98-F168-4B22-BFC7-3952AA89428B}"/>
          </ac:spMkLst>
        </pc:spChg>
        <pc:spChg chg="add mod">
          <ac:chgData name="Daniela Reyes" userId="S::dreyes@allivet.com::93685f7f-c5fe-462d-9751-8f2fa8261c6a" providerId="AD" clId="Web-{AF2B7E9C-9337-8767-6756-749B5E15B953}" dt="2019-05-13T20:17:39.536" v="2"/>
          <ac:spMkLst>
            <pc:docMk/>
            <pc:sldMk cId="2293286704" sldId="451"/>
            <ac:spMk id="5" creationId="{605BFA2D-5AB2-444B-99DD-435FD243A168}"/>
          </ac:spMkLst>
        </pc:spChg>
        <pc:spChg chg="add mod">
          <ac:chgData name="Daniela Reyes" userId="S::dreyes@allivet.com::93685f7f-c5fe-462d-9751-8f2fa8261c6a" providerId="AD" clId="Web-{AF2B7E9C-9337-8767-6756-749B5E15B953}" dt="2019-05-13T20:18:56.992" v="31" actId="20577"/>
          <ac:spMkLst>
            <pc:docMk/>
            <pc:sldMk cId="2293286704" sldId="451"/>
            <ac:spMk id="6" creationId="{E90BC90A-C3FE-42CE-9E7D-AC3A2C29484A}"/>
          </ac:spMkLst>
        </pc:spChg>
        <pc:spChg chg="add mod">
          <ac:chgData name="Daniela Reyes" userId="S::dreyes@allivet.com::93685f7f-c5fe-462d-9751-8f2fa8261c6a" providerId="AD" clId="Web-{AF2B7E9C-9337-8767-6756-749B5E15B953}" dt="2019-05-13T20:27:48.652" v="231" actId="1076"/>
          <ac:spMkLst>
            <pc:docMk/>
            <pc:sldMk cId="2293286704" sldId="451"/>
            <ac:spMk id="9" creationId="{1C2025EB-23A4-4E69-85DC-33EB7852C58B}"/>
          </ac:spMkLst>
        </pc:spChg>
        <pc:spChg chg="add mod">
          <ac:chgData name="Daniela Reyes" userId="S::dreyes@allivet.com::93685f7f-c5fe-462d-9751-8f2fa8261c6a" providerId="AD" clId="Web-{AF2B7E9C-9337-8767-6756-749B5E15B953}" dt="2019-05-13T20:25:13.693" v="216" actId="1076"/>
          <ac:spMkLst>
            <pc:docMk/>
            <pc:sldMk cId="2293286704" sldId="451"/>
            <ac:spMk id="10" creationId="{1193101E-207F-4F36-940D-3882655C3D44}"/>
          </ac:spMkLst>
        </pc:spChg>
        <pc:picChg chg="add mod">
          <ac:chgData name="Daniela Reyes" userId="S::dreyes@allivet.com::93685f7f-c5fe-462d-9751-8f2fa8261c6a" providerId="AD" clId="Web-{AF2B7E9C-9337-8767-6756-749B5E15B953}" dt="2019-05-13T20:27:45.276" v="230" actId="1076"/>
          <ac:picMkLst>
            <pc:docMk/>
            <pc:sldMk cId="2293286704" sldId="451"/>
            <ac:picMk id="7" creationId="{44095F9A-EC45-4DA7-A492-77AD30F1F34E}"/>
          </ac:picMkLst>
        </pc:picChg>
      </pc:sldChg>
    </pc:docChg>
  </pc:docChgLst>
  <pc:docChgLst>
    <pc:chgData name="Daniela Reyes" userId="S::dreyes@allivet.com::93685f7f-c5fe-462d-9751-8f2fa8261c6a" providerId="AD" clId="Web-{A592D591-8EC5-ED0A-4E29-725292B00E5E}"/>
    <pc:docChg chg="addSld delSld modSld sldOrd modSection">
      <pc:chgData name="Daniela Reyes" userId="S::dreyes@allivet.com::93685f7f-c5fe-462d-9751-8f2fa8261c6a" providerId="AD" clId="Web-{A592D591-8EC5-ED0A-4E29-725292B00E5E}" dt="2019-04-19T21:32:41.632" v="12"/>
      <pc:docMkLst>
        <pc:docMk/>
      </pc:docMkLst>
      <pc:sldChg chg="add del">
        <pc:chgData name="Daniela Reyes" userId="S::dreyes@allivet.com::93685f7f-c5fe-462d-9751-8f2fa8261c6a" providerId="AD" clId="Web-{A592D591-8EC5-ED0A-4E29-725292B00E5E}" dt="2019-04-19T16:03:01.482" v="3"/>
        <pc:sldMkLst>
          <pc:docMk/>
          <pc:sldMk cId="1671239025" sldId="366"/>
        </pc:sldMkLst>
      </pc:sldChg>
      <pc:sldChg chg="add del">
        <pc:chgData name="Daniela Reyes" userId="S::dreyes@allivet.com::93685f7f-c5fe-462d-9751-8f2fa8261c6a" providerId="AD" clId="Web-{A592D591-8EC5-ED0A-4E29-725292B00E5E}" dt="2019-04-19T16:02:57.763" v="2"/>
        <pc:sldMkLst>
          <pc:docMk/>
          <pc:sldMk cId="1184527953" sldId="367"/>
        </pc:sldMkLst>
      </pc:sldChg>
      <pc:sldChg chg="modNotes">
        <pc:chgData name="Daniela Reyes" userId="S::dreyes@allivet.com::93685f7f-c5fe-462d-9751-8f2fa8261c6a" providerId="AD" clId="Web-{A592D591-8EC5-ED0A-4E29-725292B00E5E}" dt="2019-04-19T16:23:59.271" v="11"/>
        <pc:sldMkLst>
          <pc:docMk/>
          <pc:sldMk cId="3734864463" sldId="390"/>
        </pc:sldMkLst>
      </pc:sldChg>
      <pc:sldChg chg="ord">
        <pc:chgData name="Daniela Reyes" userId="S::dreyes@allivet.com::93685f7f-c5fe-462d-9751-8f2fa8261c6a" providerId="AD" clId="Web-{A592D591-8EC5-ED0A-4E29-725292B00E5E}" dt="2019-04-19T21:32:41.632" v="12"/>
        <pc:sldMkLst>
          <pc:docMk/>
          <pc:sldMk cId="1813757162" sldId="434"/>
        </pc:sldMkLst>
      </pc:sldChg>
    </pc:docChg>
  </pc:docChgLst>
  <pc:docChgLst>
    <pc:chgData name="Daniela Reyes" userId="S::dreyes@allivet.com::93685f7f-c5fe-462d-9751-8f2fa8261c6a" providerId="AD" clId="Web-{44C50198-3F9A-EEC8-F262-D90128D2B751}"/>
    <pc:docChg chg="delSld modSld sldOrd modSection">
      <pc:chgData name="Daniela Reyes" userId="S::dreyes@allivet.com::93685f7f-c5fe-462d-9751-8f2fa8261c6a" providerId="AD" clId="Web-{44C50198-3F9A-EEC8-F262-D90128D2B751}" dt="2019-05-01T00:57:41.610" v="387"/>
      <pc:docMkLst>
        <pc:docMk/>
      </pc:docMkLst>
      <pc:sldChg chg="modSp">
        <pc:chgData name="Daniela Reyes" userId="S::dreyes@allivet.com::93685f7f-c5fe-462d-9751-8f2fa8261c6a" providerId="AD" clId="Web-{44C50198-3F9A-EEC8-F262-D90128D2B751}" dt="2019-05-01T00:17:05.279" v="6" actId="20577"/>
        <pc:sldMkLst>
          <pc:docMk/>
          <pc:sldMk cId="497326563" sldId="354"/>
        </pc:sldMkLst>
        <pc:spChg chg="mod">
          <ac:chgData name="Daniela Reyes" userId="S::dreyes@allivet.com::93685f7f-c5fe-462d-9751-8f2fa8261c6a" providerId="AD" clId="Web-{44C50198-3F9A-EEC8-F262-D90128D2B751}" dt="2019-05-01T00:17:05.279" v="6" actId="20577"/>
          <ac:spMkLst>
            <pc:docMk/>
            <pc:sldMk cId="497326563" sldId="354"/>
            <ac:spMk id="5" creationId="{C497B8D6-A018-495C-A3C7-151891D21EB1}"/>
          </ac:spMkLst>
        </pc:spChg>
      </pc:sldChg>
      <pc:sldChg chg="addSp delSp modSp modNotes">
        <pc:chgData name="Daniela Reyes" userId="S::dreyes@allivet.com::93685f7f-c5fe-462d-9751-8f2fa8261c6a" providerId="AD" clId="Web-{44C50198-3F9A-EEC8-F262-D90128D2B751}" dt="2019-05-01T00:32:45.346" v="182"/>
        <pc:sldMkLst>
          <pc:docMk/>
          <pc:sldMk cId="1265521698" sldId="378"/>
        </pc:sldMkLst>
        <pc:spChg chg="add del mod">
          <ac:chgData name="Daniela Reyes" userId="S::dreyes@allivet.com::93685f7f-c5fe-462d-9751-8f2fa8261c6a" providerId="AD" clId="Web-{44C50198-3F9A-EEC8-F262-D90128D2B751}" dt="2019-05-01T00:29:18.026" v="11"/>
          <ac:spMkLst>
            <pc:docMk/>
            <pc:sldMk cId="1265521698" sldId="378"/>
            <ac:spMk id="2" creationId="{000BC649-7023-4C37-AC4F-6091F44A865C}"/>
          </ac:spMkLst>
        </pc:spChg>
        <pc:spChg chg="add mod">
          <ac:chgData name="Daniela Reyes" userId="S::dreyes@allivet.com::93685f7f-c5fe-462d-9751-8f2fa8261c6a" providerId="AD" clId="Web-{44C50198-3F9A-EEC8-F262-D90128D2B751}" dt="2019-05-01T00:29:36.557" v="15" actId="14100"/>
          <ac:spMkLst>
            <pc:docMk/>
            <pc:sldMk cId="1265521698" sldId="378"/>
            <ac:spMk id="3" creationId="{27FC2211-FA8C-487D-8C2D-393F0251FC89}"/>
          </ac:spMkLst>
        </pc:spChg>
      </pc:sldChg>
      <pc:sldChg chg="ord modNotes">
        <pc:chgData name="Daniela Reyes" userId="S::dreyes@allivet.com::93685f7f-c5fe-462d-9751-8f2fa8261c6a" providerId="AD" clId="Web-{44C50198-3F9A-EEC8-F262-D90128D2B751}" dt="2019-05-01T00:34:04.021" v="242"/>
        <pc:sldMkLst>
          <pc:docMk/>
          <pc:sldMk cId="45449942" sldId="380"/>
        </pc:sldMkLst>
      </pc:sldChg>
      <pc:sldChg chg="modSp">
        <pc:chgData name="Daniela Reyes" userId="S::dreyes@allivet.com::93685f7f-c5fe-462d-9751-8f2fa8261c6a" providerId="AD" clId="Web-{44C50198-3F9A-EEC8-F262-D90128D2B751}" dt="2019-05-01T00:35:51.432" v="256" actId="20577"/>
        <pc:sldMkLst>
          <pc:docMk/>
          <pc:sldMk cId="1334758969" sldId="384"/>
        </pc:sldMkLst>
        <pc:spChg chg="mod">
          <ac:chgData name="Daniela Reyes" userId="S::dreyes@allivet.com::93685f7f-c5fe-462d-9751-8f2fa8261c6a" providerId="AD" clId="Web-{44C50198-3F9A-EEC8-F262-D90128D2B751}" dt="2019-05-01T00:35:51.432" v="256" actId="20577"/>
          <ac:spMkLst>
            <pc:docMk/>
            <pc:sldMk cId="1334758969" sldId="384"/>
            <ac:spMk id="20" creationId="{2570D02C-5079-417A-861A-20E68C697344}"/>
          </ac:spMkLst>
        </pc:spChg>
      </pc:sldChg>
      <pc:sldChg chg="modNotes">
        <pc:chgData name="Daniela Reyes" userId="S::dreyes@allivet.com::93685f7f-c5fe-462d-9751-8f2fa8261c6a" providerId="AD" clId="Web-{44C50198-3F9A-EEC8-F262-D90128D2B751}" dt="2019-05-01T00:49:42.825" v="301"/>
        <pc:sldMkLst>
          <pc:docMk/>
          <pc:sldMk cId="3734864463" sldId="390"/>
        </pc:sldMkLst>
      </pc:sldChg>
      <pc:sldChg chg="modSp">
        <pc:chgData name="Daniela Reyes" userId="S::dreyes@allivet.com::93685f7f-c5fe-462d-9751-8f2fa8261c6a" providerId="AD" clId="Web-{44C50198-3F9A-EEC8-F262-D90128D2B751}" dt="2019-05-01T00:51:50.971" v="307" actId="20577"/>
        <pc:sldMkLst>
          <pc:docMk/>
          <pc:sldMk cId="4089902255" sldId="395"/>
        </pc:sldMkLst>
        <pc:spChg chg="mod">
          <ac:chgData name="Daniela Reyes" userId="S::dreyes@allivet.com::93685f7f-c5fe-462d-9751-8f2fa8261c6a" providerId="AD" clId="Web-{44C50198-3F9A-EEC8-F262-D90128D2B751}" dt="2019-05-01T00:51:50.971" v="307" actId="20577"/>
          <ac:spMkLst>
            <pc:docMk/>
            <pc:sldMk cId="4089902255" sldId="395"/>
            <ac:spMk id="18" creationId="{6A729987-4B52-4E17-A0E6-D7FA8E1C1C06}"/>
          </ac:spMkLst>
        </pc:spChg>
      </pc:sldChg>
      <pc:sldChg chg="modSp">
        <pc:chgData name="Daniela Reyes" userId="S::dreyes@allivet.com::93685f7f-c5fe-462d-9751-8f2fa8261c6a" providerId="AD" clId="Web-{44C50198-3F9A-EEC8-F262-D90128D2B751}" dt="2019-05-01T00:53:54.351" v="319" actId="20577"/>
        <pc:sldMkLst>
          <pc:docMk/>
          <pc:sldMk cId="2141250562" sldId="401"/>
        </pc:sldMkLst>
        <pc:spChg chg="mod">
          <ac:chgData name="Daniela Reyes" userId="S::dreyes@allivet.com::93685f7f-c5fe-462d-9751-8f2fa8261c6a" providerId="AD" clId="Web-{44C50198-3F9A-EEC8-F262-D90128D2B751}" dt="2019-05-01T00:53:54.351" v="319" actId="20577"/>
          <ac:spMkLst>
            <pc:docMk/>
            <pc:sldMk cId="2141250562" sldId="401"/>
            <ac:spMk id="4" creationId="{A7FBCBAB-3DF6-4CD6-B76D-F963594C85A2}"/>
          </ac:spMkLst>
        </pc:spChg>
      </pc:sldChg>
      <pc:sldChg chg="modNotes">
        <pc:chgData name="Daniela Reyes" userId="S::dreyes@allivet.com::93685f7f-c5fe-462d-9751-8f2fa8261c6a" providerId="AD" clId="Web-{44C50198-3F9A-EEC8-F262-D90128D2B751}" dt="2019-05-01T00:57:41.610" v="387"/>
        <pc:sldMkLst>
          <pc:docMk/>
          <pc:sldMk cId="1147335136" sldId="402"/>
        </pc:sldMkLst>
      </pc:sldChg>
      <pc:sldChg chg="del">
        <pc:chgData name="Daniela Reyes" userId="S::dreyes@allivet.com::93685f7f-c5fe-462d-9751-8f2fa8261c6a" providerId="AD" clId="Web-{44C50198-3F9A-EEC8-F262-D90128D2B751}" dt="2019-05-01T00:56:03.091" v="321"/>
        <pc:sldMkLst>
          <pc:docMk/>
          <pc:sldMk cId="2432294287" sldId="445"/>
        </pc:sldMkLst>
      </pc:sldChg>
    </pc:docChg>
  </pc:docChgLst>
  <pc:docChgLst>
    <pc:chgData name="Daniela Reyes" userId="S::dreyes@allivet.com::93685f7f-c5fe-462d-9751-8f2fa8261c6a" providerId="AD" clId="Web-{9320634E-DD81-5EBD-FA40-BDDFCDA9728E}"/>
    <pc:docChg chg="modSld">
      <pc:chgData name="Daniela Reyes" userId="S::dreyes@allivet.com::93685f7f-c5fe-462d-9751-8f2fa8261c6a" providerId="AD" clId="Web-{9320634E-DD81-5EBD-FA40-BDDFCDA9728E}" dt="2019-05-03T15:51:39.474" v="477" actId="20577"/>
      <pc:docMkLst>
        <pc:docMk/>
      </pc:docMkLst>
      <pc:sldChg chg="modSp">
        <pc:chgData name="Daniela Reyes" userId="S::dreyes@allivet.com::93685f7f-c5fe-462d-9751-8f2fa8261c6a" providerId="AD" clId="Web-{9320634E-DD81-5EBD-FA40-BDDFCDA9728E}" dt="2019-05-03T15:49:31.221" v="458" actId="20577"/>
        <pc:sldMkLst>
          <pc:docMk/>
          <pc:sldMk cId="404846099" sldId="357"/>
        </pc:sldMkLst>
        <pc:spChg chg="mod">
          <ac:chgData name="Daniela Reyes" userId="S::dreyes@allivet.com::93685f7f-c5fe-462d-9751-8f2fa8261c6a" providerId="AD" clId="Web-{9320634E-DD81-5EBD-FA40-BDDFCDA9728E}" dt="2019-05-03T15:49:31.221" v="458" actId="20577"/>
          <ac:spMkLst>
            <pc:docMk/>
            <pc:sldMk cId="404846099" sldId="357"/>
            <ac:spMk id="3" creationId="{1865F3BA-E615-4533-A24B-3E37DAAF3D3E}"/>
          </ac:spMkLst>
        </pc:spChg>
      </pc:sldChg>
      <pc:sldChg chg="modSp">
        <pc:chgData name="Daniela Reyes" userId="S::dreyes@allivet.com::93685f7f-c5fe-462d-9751-8f2fa8261c6a" providerId="AD" clId="Web-{9320634E-DD81-5EBD-FA40-BDDFCDA9728E}" dt="2019-05-03T15:50:24.848" v="464" actId="20577"/>
        <pc:sldMkLst>
          <pc:docMk/>
          <pc:sldMk cId="3918746589" sldId="361"/>
        </pc:sldMkLst>
        <pc:spChg chg="mod">
          <ac:chgData name="Daniela Reyes" userId="S::dreyes@allivet.com::93685f7f-c5fe-462d-9751-8f2fa8261c6a" providerId="AD" clId="Web-{9320634E-DD81-5EBD-FA40-BDDFCDA9728E}" dt="2019-05-03T15:50:24.848" v="464" actId="20577"/>
          <ac:spMkLst>
            <pc:docMk/>
            <pc:sldMk cId="3918746589" sldId="361"/>
            <ac:spMk id="3" creationId="{1865F3BA-E615-4533-A24B-3E37DAAF3D3E}"/>
          </ac:spMkLst>
        </pc:spChg>
      </pc:sldChg>
      <pc:sldChg chg="modSp">
        <pc:chgData name="Daniela Reyes" userId="S::dreyes@allivet.com::93685f7f-c5fe-462d-9751-8f2fa8261c6a" providerId="AD" clId="Web-{9320634E-DD81-5EBD-FA40-BDDFCDA9728E}" dt="2019-05-03T15:51:39.474" v="476" actId="20577"/>
        <pc:sldMkLst>
          <pc:docMk/>
          <pc:sldMk cId="4036302332" sldId="383"/>
        </pc:sldMkLst>
        <pc:spChg chg="mod">
          <ac:chgData name="Daniela Reyes" userId="S::dreyes@allivet.com::93685f7f-c5fe-462d-9751-8f2fa8261c6a" providerId="AD" clId="Web-{9320634E-DD81-5EBD-FA40-BDDFCDA9728E}" dt="2019-05-03T15:51:39.474" v="476" actId="20577"/>
          <ac:spMkLst>
            <pc:docMk/>
            <pc:sldMk cId="4036302332" sldId="383"/>
            <ac:spMk id="20" creationId="{2570D02C-5079-417A-861A-20E68C697344}"/>
          </ac:spMkLst>
        </pc:spChg>
      </pc:sldChg>
      <pc:sldChg chg="modSp">
        <pc:chgData name="Daniela Reyes" userId="S::dreyes@allivet.com::93685f7f-c5fe-462d-9751-8f2fa8261c6a" providerId="AD" clId="Web-{9320634E-DD81-5EBD-FA40-BDDFCDA9728E}" dt="2019-05-03T15:16:42.020" v="34" actId="14100"/>
        <pc:sldMkLst>
          <pc:docMk/>
          <pc:sldMk cId="2141250562" sldId="401"/>
        </pc:sldMkLst>
        <pc:spChg chg="mod">
          <ac:chgData name="Daniela Reyes" userId="S::dreyes@allivet.com::93685f7f-c5fe-462d-9751-8f2fa8261c6a" providerId="AD" clId="Web-{9320634E-DD81-5EBD-FA40-BDDFCDA9728E}" dt="2019-05-03T15:16:42.020" v="34" actId="14100"/>
          <ac:spMkLst>
            <pc:docMk/>
            <pc:sldMk cId="2141250562" sldId="401"/>
            <ac:spMk id="4" creationId="{A7FBCBAB-3DF6-4CD6-B76D-F963594C85A2}"/>
          </ac:spMkLst>
        </pc:spChg>
      </pc:sldChg>
      <pc:sldChg chg="modSp">
        <pc:chgData name="Daniela Reyes" userId="S::dreyes@allivet.com::93685f7f-c5fe-462d-9751-8f2fa8261c6a" providerId="AD" clId="Web-{9320634E-DD81-5EBD-FA40-BDDFCDA9728E}" dt="2019-05-03T15:18:11.756" v="37" actId="20577"/>
        <pc:sldMkLst>
          <pc:docMk/>
          <pc:sldMk cId="1135754654" sldId="404"/>
        </pc:sldMkLst>
        <pc:spChg chg="mod">
          <ac:chgData name="Daniela Reyes" userId="S::dreyes@allivet.com::93685f7f-c5fe-462d-9751-8f2fa8261c6a" providerId="AD" clId="Web-{9320634E-DD81-5EBD-FA40-BDDFCDA9728E}" dt="2019-05-03T15:18:11.756" v="37" actId="20577"/>
          <ac:spMkLst>
            <pc:docMk/>
            <pc:sldMk cId="1135754654" sldId="404"/>
            <ac:spMk id="18" creationId="{6A729987-4B52-4E17-A0E6-D7FA8E1C1C06}"/>
          </ac:spMkLst>
        </pc:spChg>
      </pc:sldChg>
      <pc:sldChg chg="addSp delSp modSp addAnim modAnim modNotes">
        <pc:chgData name="Daniela Reyes" userId="S::dreyes@allivet.com::93685f7f-c5fe-462d-9751-8f2fa8261c6a" providerId="AD" clId="Web-{9320634E-DD81-5EBD-FA40-BDDFCDA9728E}" dt="2019-05-03T15:40:44.198" v="453"/>
        <pc:sldMkLst>
          <pc:docMk/>
          <pc:sldMk cId="3728837725" sldId="448"/>
        </pc:sldMkLst>
        <pc:spChg chg="add mod">
          <ac:chgData name="Daniela Reyes" userId="S::dreyes@allivet.com::93685f7f-c5fe-462d-9751-8f2fa8261c6a" providerId="AD" clId="Web-{9320634E-DD81-5EBD-FA40-BDDFCDA9728E}" dt="2019-05-03T15:19:08.694" v="42" actId="1076"/>
          <ac:spMkLst>
            <pc:docMk/>
            <pc:sldMk cId="3728837725" sldId="448"/>
            <ac:spMk id="2" creationId="{483CB1D3-BC3C-45BD-84A6-C045E5D8AE1A}"/>
          </ac:spMkLst>
        </pc:spChg>
        <pc:spChg chg="add mod">
          <ac:chgData name="Daniela Reyes" userId="S::dreyes@allivet.com::93685f7f-c5fe-462d-9751-8f2fa8261c6a" providerId="AD" clId="Web-{9320634E-DD81-5EBD-FA40-BDDFCDA9728E}" dt="2019-05-03T15:19:29.397" v="47" actId="1076"/>
          <ac:spMkLst>
            <pc:docMk/>
            <pc:sldMk cId="3728837725" sldId="448"/>
            <ac:spMk id="3" creationId="{0DEC0FCD-45A2-4B3B-AD51-55921A2C28B3}"/>
          </ac:spMkLst>
        </pc:spChg>
        <pc:spChg chg="add del mod">
          <ac:chgData name="Daniela Reyes" userId="S::dreyes@allivet.com::93685f7f-c5fe-462d-9751-8f2fa8261c6a" providerId="AD" clId="Web-{9320634E-DD81-5EBD-FA40-BDDFCDA9728E}" dt="2019-05-03T15:19:55.523" v="53"/>
          <ac:spMkLst>
            <pc:docMk/>
            <pc:sldMk cId="3728837725" sldId="448"/>
            <ac:spMk id="4" creationId="{4DEC5FC4-1404-47E7-A54A-8A989C778345}"/>
          </ac:spMkLst>
        </pc:spChg>
        <pc:spChg chg="add mod">
          <ac:chgData name="Daniela Reyes" userId="S::dreyes@allivet.com::93685f7f-c5fe-462d-9751-8f2fa8261c6a" providerId="AD" clId="Web-{9320634E-DD81-5EBD-FA40-BDDFCDA9728E}" dt="2019-05-03T15:20:08.179" v="56" actId="1076"/>
          <ac:spMkLst>
            <pc:docMk/>
            <pc:sldMk cId="3728837725" sldId="448"/>
            <ac:spMk id="5" creationId="{1E2E55C7-295D-42C5-8BAA-2E440E22D600}"/>
          </ac:spMkLst>
        </pc:spChg>
        <pc:spChg chg="add del">
          <ac:chgData name="Daniela Reyes" userId="S::dreyes@allivet.com::93685f7f-c5fe-462d-9751-8f2fa8261c6a" providerId="AD" clId="Web-{9320634E-DD81-5EBD-FA40-BDDFCDA9728E}" dt="2019-05-03T15:19:16.069" v="44"/>
          <ac:spMkLst>
            <pc:docMk/>
            <pc:sldMk cId="3728837725" sldId="448"/>
            <ac:spMk id="10" creationId="{96B26B16-D6F2-46CC-9BFB-1457415229D7}"/>
          </ac:spMkLst>
        </pc:spChg>
        <pc:spChg chg="mod">
          <ac:chgData name="Daniela Reyes" userId="S::dreyes@allivet.com::93685f7f-c5fe-462d-9751-8f2fa8261c6a" providerId="AD" clId="Web-{9320634E-DD81-5EBD-FA40-BDDFCDA9728E}" dt="2019-05-03T15:40:21.995" v="445" actId="14100"/>
          <ac:spMkLst>
            <pc:docMk/>
            <pc:sldMk cId="3728837725" sldId="448"/>
            <ac:spMk id="12" creationId="{E85A980C-933B-4F74-9CF8-13E179911790}"/>
          </ac:spMkLst>
        </pc:spChg>
      </pc:sldChg>
      <pc:sldChg chg="addSp modSp addAnim modAnim modNotes">
        <pc:chgData name="Daniela Reyes" userId="S::dreyes@allivet.com::93685f7f-c5fe-462d-9751-8f2fa8261c6a" providerId="AD" clId="Web-{9320634E-DD81-5EBD-FA40-BDDFCDA9728E}" dt="2019-05-03T15:12:17.735" v="30"/>
        <pc:sldMkLst>
          <pc:docMk/>
          <pc:sldMk cId="2455533591" sldId="449"/>
        </pc:sldMkLst>
        <pc:spChg chg="add mod">
          <ac:chgData name="Daniela Reyes" userId="S::dreyes@allivet.com::93685f7f-c5fe-462d-9751-8f2fa8261c6a" providerId="AD" clId="Web-{9320634E-DD81-5EBD-FA40-BDDFCDA9728E}" dt="2019-05-03T15:11:44.031" v="20" actId="14100"/>
          <ac:spMkLst>
            <pc:docMk/>
            <pc:sldMk cId="2455533591" sldId="449"/>
            <ac:spMk id="3" creationId="{7C41A2D4-CCC9-4F9C-ADAA-C5FE36A68BC5}"/>
          </ac:spMkLst>
        </pc:spChg>
        <pc:spChg chg="add mod">
          <ac:chgData name="Daniela Reyes" userId="S::dreyes@allivet.com::93685f7f-c5fe-462d-9751-8f2fa8261c6a" providerId="AD" clId="Web-{9320634E-DD81-5EBD-FA40-BDDFCDA9728E}" dt="2019-05-03T15:11:52.984" v="22" actId="1076"/>
          <ac:spMkLst>
            <pc:docMk/>
            <pc:sldMk cId="2455533591" sldId="449"/>
            <ac:spMk id="8" creationId="{BC15E160-DB0E-4606-B96B-5C8A43E08094}"/>
          </ac:spMkLst>
        </pc:spChg>
        <pc:spChg chg="add mod">
          <ac:chgData name="Daniela Reyes" userId="S::dreyes@allivet.com::93685f7f-c5fe-462d-9751-8f2fa8261c6a" providerId="AD" clId="Web-{9320634E-DD81-5EBD-FA40-BDDFCDA9728E}" dt="2019-05-03T15:12:01.469" v="24" actId="1076"/>
          <ac:spMkLst>
            <pc:docMk/>
            <pc:sldMk cId="2455533591" sldId="449"/>
            <ac:spMk id="9" creationId="{40CC7930-58D0-4F47-A6A8-132E7A53C740}"/>
          </ac:spMkLst>
        </pc:spChg>
        <pc:picChg chg="mod">
          <ac:chgData name="Daniela Reyes" userId="S::dreyes@allivet.com::93685f7f-c5fe-462d-9751-8f2fa8261c6a" providerId="AD" clId="Web-{9320634E-DD81-5EBD-FA40-BDDFCDA9728E}" dt="2019-05-03T15:10:52.421" v="13" actId="1076"/>
          <ac:picMkLst>
            <pc:docMk/>
            <pc:sldMk cId="2455533591" sldId="449"/>
            <ac:picMk id="7" creationId="{8F79D09F-0435-4BF7-9413-F500DB919450}"/>
          </ac:picMkLst>
        </pc:picChg>
      </pc:sldChg>
    </pc:docChg>
  </pc:docChgLst>
  <pc:docChgLst>
    <pc:chgData name="Daniela Reyes" userId="S::dreyes@allivet.com::93685f7f-c5fe-462d-9751-8f2fa8261c6a" providerId="AD" clId="Web-{C4AD75C4-F354-1105-6C3C-4A63B46F74AE}"/>
    <pc:docChg chg="modSld">
      <pc:chgData name="Daniela Reyes" userId="S::dreyes@allivet.com::93685f7f-c5fe-462d-9751-8f2fa8261c6a" providerId="AD" clId="Web-{C4AD75C4-F354-1105-6C3C-4A63B46F74AE}" dt="2019-05-10T20:37:02.565" v="6" actId="20577"/>
      <pc:docMkLst>
        <pc:docMk/>
      </pc:docMkLst>
      <pc:sldChg chg="modSp">
        <pc:chgData name="Daniela Reyes" userId="S::dreyes@allivet.com::93685f7f-c5fe-462d-9751-8f2fa8261c6a" providerId="AD" clId="Web-{C4AD75C4-F354-1105-6C3C-4A63B46F74AE}" dt="2019-05-10T20:36:43.002" v="2" actId="1076"/>
        <pc:sldMkLst>
          <pc:docMk/>
          <pc:sldMk cId="1807621812" sldId="377"/>
        </pc:sldMkLst>
        <pc:spChg chg="mod">
          <ac:chgData name="Daniela Reyes" userId="S::dreyes@allivet.com::93685f7f-c5fe-462d-9751-8f2fa8261c6a" providerId="AD" clId="Web-{C4AD75C4-F354-1105-6C3C-4A63B46F74AE}" dt="2019-05-10T20:36:43.002" v="2" actId="1076"/>
          <ac:spMkLst>
            <pc:docMk/>
            <pc:sldMk cId="1807621812" sldId="377"/>
            <ac:spMk id="2" creationId="{2AD802CA-8DEC-4FA5-B14C-9C63F10A46DE}"/>
          </ac:spMkLst>
        </pc:spChg>
      </pc:sldChg>
      <pc:sldChg chg="modSp">
        <pc:chgData name="Daniela Reyes" userId="S::dreyes@allivet.com::93685f7f-c5fe-462d-9751-8f2fa8261c6a" providerId="AD" clId="Web-{C4AD75C4-F354-1105-6C3C-4A63B46F74AE}" dt="2019-05-10T20:37:02.565" v="5" actId="20577"/>
        <pc:sldMkLst>
          <pc:docMk/>
          <pc:sldMk cId="4116839656" sldId="386"/>
        </pc:sldMkLst>
        <pc:spChg chg="mod">
          <ac:chgData name="Daniela Reyes" userId="S::dreyes@allivet.com::93685f7f-c5fe-462d-9751-8f2fa8261c6a" providerId="AD" clId="Web-{C4AD75C4-F354-1105-6C3C-4A63B46F74AE}" dt="2019-05-10T20:37:02.565" v="5" actId="20577"/>
          <ac:spMkLst>
            <pc:docMk/>
            <pc:sldMk cId="4116839656" sldId="386"/>
            <ac:spMk id="20" creationId="{2570D02C-5079-417A-861A-20E68C697344}"/>
          </ac:spMkLst>
        </pc:spChg>
      </pc:sldChg>
    </pc:docChg>
  </pc:docChgLst>
  <pc:docChgLst>
    <pc:chgData name="Daniela Reyes" userId="S::dreyes@allivet.com::93685f7f-c5fe-462d-9751-8f2fa8261c6a" providerId="AD" clId="Web-{9BC0D43C-15C0-9B7E-E2D0-1D223805610B}"/>
    <pc:docChg chg="modSld">
      <pc:chgData name="Daniela Reyes" userId="S::dreyes@allivet.com::93685f7f-c5fe-462d-9751-8f2fa8261c6a" providerId="AD" clId="Web-{9BC0D43C-15C0-9B7E-E2D0-1D223805610B}" dt="2019-05-13T15:16:27.845" v="17" actId="20577"/>
      <pc:docMkLst>
        <pc:docMk/>
      </pc:docMkLst>
      <pc:sldChg chg="modSp">
        <pc:chgData name="Daniela Reyes" userId="S::dreyes@allivet.com::93685f7f-c5fe-462d-9751-8f2fa8261c6a" providerId="AD" clId="Web-{9BC0D43C-15C0-9B7E-E2D0-1D223805610B}" dt="2019-05-13T15:16:27.845" v="16" actId="20577"/>
        <pc:sldMkLst>
          <pc:docMk/>
          <pc:sldMk cId="2277057067" sldId="446"/>
        </pc:sldMkLst>
        <pc:spChg chg="mod">
          <ac:chgData name="Daniela Reyes" userId="S::dreyes@allivet.com::93685f7f-c5fe-462d-9751-8f2fa8261c6a" providerId="AD" clId="Web-{9BC0D43C-15C0-9B7E-E2D0-1D223805610B}" dt="2019-05-13T15:16:27.845" v="16" actId="20577"/>
          <ac:spMkLst>
            <pc:docMk/>
            <pc:sldMk cId="2277057067" sldId="446"/>
            <ac:spMk id="5" creationId="{C497B8D6-A018-495C-A3C7-151891D21EB1}"/>
          </ac:spMkLst>
        </pc:spChg>
      </pc:sldChg>
    </pc:docChg>
  </pc:docChgLst>
  <pc:docChgLst>
    <pc:chgData name="Robin Mooney" userId="S::rmooney@allivet.com::0fce1be2-2e17-4a4a-98e0-2f70b89a12d2" providerId="AD" clId="Web-{44EE86EC-1941-28BB-BB71-25FAB407149D}"/>
    <pc:docChg chg="modSld">
      <pc:chgData name="Robin Mooney" userId="S::rmooney@allivet.com::0fce1be2-2e17-4a4a-98e0-2f70b89a12d2" providerId="AD" clId="Web-{44EE86EC-1941-28BB-BB71-25FAB407149D}" dt="2019-05-07T13:23:45.480" v="1186" actId="20577"/>
      <pc:docMkLst>
        <pc:docMk/>
      </pc:docMkLst>
      <pc:sldChg chg="modSp">
        <pc:chgData name="Robin Mooney" userId="S::rmooney@allivet.com::0fce1be2-2e17-4a4a-98e0-2f70b89a12d2" providerId="AD" clId="Web-{44EE86EC-1941-28BB-BB71-25FAB407149D}" dt="2019-05-07T12:35:59.679" v="2" actId="20577"/>
        <pc:sldMkLst>
          <pc:docMk/>
          <pc:sldMk cId="497326563" sldId="354"/>
        </pc:sldMkLst>
        <pc:spChg chg="mod">
          <ac:chgData name="Robin Mooney" userId="S::rmooney@allivet.com::0fce1be2-2e17-4a4a-98e0-2f70b89a12d2" providerId="AD" clId="Web-{44EE86EC-1941-28BB-BB71-25FAB407149D}" dt="2019-05-07T12:35:59.679" v="2" actId="20577"/>
          <ac:spMkLst>
            <pc:docMk/>
            <pc:sldMk cId="497326563" sldId="354"/>
            <ac:spMk id="5" creationId="{C497B8D6-A018-495C-A3C7-151891D21EB1}"/>
          </ac:spMkLst>
        </pc:spChg>
      </pc:sldChg>
      <pc:sldChg chg="modSp">
        <pc:chgData name="Robin Mooney" userId="S::rmooney@allivet.com::0fce1be2-2e17-4a4a-98e0-2f70b89a12d2" providerId="AD" clId="Web-{44EE86EC-1941-28BB-BB71-25FAB407149D}" dt="2019-05-07T12:38:12.025" v="8" actId="20577"/>
        <pc:sldMkLst>
          <pc:docMk/>
          <pc:sldMk cId="2668308149" sldId="355"/>
        </pc:sldMkLst>
        <pc:spChg chg="mod">
          <ac:chgData name="Robin Mooney" userId="S::rmooney@allivet.com::0fce1be2-2e17-4a4a-98e0-2f70b89a12d2" providerId="AD" clId="Web-{44EE86EC-1941-28BB-BB71-25FAB407149D}" dt="2019-05-07T12:38:12.025" v="8" actId="20577"/>
          <ac:spMkLst>
            <pc:docMk/>
            <pc:sldMk cId="2668308149" sldId="355"/>
            <ac:spMk id="5" creationId="{C497B8D6-A018-495C-A3C7-151891D21EB1}"/>
          </ac:spMkLst>
        </pc:spChg>
      </pc:sldChg>
      <pc:sldChg chg="modSp">
        <pc:chgData name="Robin Mooney" userId="S::rmooney@allivet.com::0fce1be2-2e17-4a4a-98e0-2f70b89a12d2" providerId="AD" clId="Web-{44EE86EC-1941-28BB-BB71-25FAB407149D}" dt="2019-05-07T12:38:49.947" v="20" actId="20577"/>
        <pc:sldMkLst>
          <pc:docMk/>
          <pc:sldMk cId="2042829084" sldId="356"/>
        </pc:sldMkLst>
        <pc:spChg chg="mod">
          <ac:chgData name="Robin Mooney" userId="S::rmooney@allivet.com::0fce1be2-2e17-4a4a-98e0-2f70b89a12d2" providerId="AD" clId="Web-{44EE86EC-1941-28BB-BB71-25FAB407149D}" dt="2019-05-07T12:38:49.947" v="20" actId="20577"/>
          <ac:spMkLst>
            <pc:docMk/>
            <pc:sldMk cId="2042829084" sldId="356"/>
            <ac:spMk id="18" creationId="{6A729987-4B52-4E17-A0E6-D7FA8E1C1C06}"/>
          </ac:spMkLst>
        </pc:spChg>
      </pc:sldChg>
      <pc:sldChg chg="modSp">
        <pc:chgData name="Robin Mooney" userId="S::rmooney@allivet.com::0fce1be2-2e17-4a4a-98e0-2f70b89a12d2" providerId="AD" clId="Web-{44EE86EC-1941-28BB-BB71-25FAB407149D}" dt="2019-05-07T12:41:47.324" v="302" actId="20577"/>
        <pc:sldMkLst>
          <pc:docMk/>
          <pc:sldMk cId="404846099" sldId="357"/>
        </pc:sldMkLst>
        <pc:spChg chg="mod">
          <ac:chgData name="Robin Mooney" userId="S::rmooney@allivet.com::0fce1be2-2e17-4a4a-98e0-2f70b89a12d2" providerId="AD" clId="Web-{44EE86EC-1941-28BB-BB71-25FAB407149D}" dt="2019-05-07T12:41:47.324" v="302" actId="20577"/>
          <ac:spMkLst>
            <pc:docMk/>
            <pc:sldMk cId="404846099" sldId="357"/>
            <ac:spMk id="3" creationId="{1865F3BA-E615-4533-A24B-3E37DAAF3D3E}"/>
          </ac:spMkLst>
        </pc:spChg>
      </pc:sldChg>
      <pc:sldChg chg="modSp">
        <pc:chgData name="Robin Mooney" userId="S::rmooney@allivet.com::0fce1be2-2e17-4a4a-98e0-2f70b89a12d2" providerId="AD" clId="Web-{44EE86EC-1941-28BB-BB71-25FAB407149D}" dt="2019-05-07T12:43:44.812" v="394" actId="20577"/>
        <pc:sldMkLst>
          <pc:docMk/>
          <pc:sldMk cId="410145443" sldId="358"/>
        </pc:sldMkLst>
        <pc:spChg chg="mod">
          <ac:chgData name="Robin Mooney" userId="S::rmooney@allivet.com::0fce1be2-2e17-4a4a-98e0-2f70b89a12d2" providerId="AD" clId="Web-{44EE86EC-1941-28BB-BB71-25FAB407149D}" dt="2019-05-07T12:43:44.812" v="394" actId="20577"/>
          <ac:spMkLst>
            <pc:docMk/>
            <pc:sldMk cId="410145443" sldId="358"/>
            <ac:spMk id="3" creationId="{1865F3BA-E615-4533-A24B-3E37DAAF3D3E}"/>
          </ac:spMkLst>
        </pc:spChg>
      </pc:sldChg>
      <pc:sldChg chg="modSp">
        <pc:chgData name="Robin Mooney" userId="S::rmooney@allivet.com::0fce1be2-2e17-4a4a-98e0-2f70b89a12d2" providerId="AD" clId="Web-{44EE86EC-1941-28BB-BB71-25FAB407149D}" dt="2019-05-07T12:44:43.889" v="402" actId="20577"/>
        <pc:sldMkLst>
          <pc:docMk/>
          <pc:sldMk cId="3918746589" sldId="361"/>
        </pc:sldMkLst>
        <pc:spChg chg="mod">
          <ac:chgData name="Robin Mooney" userId="S::rmooney@allivet.com::0fce1be2-2e17-4a4a-98e0-2f70b89a12d2" providerId="AD" clId="Web-{44EE86EC-1941-28BB-BB71-25FAB407149D}" dt="2019-05-07T12:44:43.889" v="402" actId="20577"/>
          <ac:spMkLst>
            <pc:docMk/>
            <pc:sldMk cId="3918746589" sldId="361"/>
            <ac:spMk id="3" creationId="{1865F3BA-E615-4533-A24B-3E37DAAF3D3E}"/>
          </ac:spMkLst>
        </pc:spChg>
      </pc:sldChg>
      <pc:sldChg chg="modSp">
        <pc:chgData name="Robin Mooney" userId="S::rmooney@allivet.com::0fce1be2-2e17-4a4a-98e0-2f70b89a12d2" providerId="AD" clId="Web-{44EE86EC-1941-28BB-BB71-25FAB407149D}" dt="2019-05-07T12:48:06.173" v="668" actId="20577"/>
        <pc:sldMkLst>
          <pc:docMk/>
          <pc:sldMk cId="3526718579" sldId="365"/>
        </pc:sldMkLst>
        <pc:spChg chg="mod">
          <ac:chgData name="Robin Mooney" userId="S::rmooney@allivet.com::0fce1be2-2e17-4a4a-98e0-2f70b89a12d2" providerId="AD" clId="Web-{44EE86EC-1941-28BB-BB71-25FAB407149D}" dt="2019-05-07T12:48:06.173" v="668" actId="20577"/>
          <ac:spMkLst>
            <pc:docMk/>
            <pc:sldMk cId="3526718579" sldId="365"/>
            <ac:spMk id="20" creationId="{2570D02C-5079-417A-861A-20E68C697344}"/>
          </ac:spMkLst>
        </pc:spChg>
      </pc:sldChg>
      <pc:sldChg chg="modSp">
        <pc:chgData name="Robin Mooney" userId="S::rmooney@allivet.com::0fce1be2-2e17-4a4a-98e0-2f70b89a12d2" providerId="AD" clId="Web-{44EE86EC-1941-28BB-BB71-25FAB407149D}" dt="2019-05-07T12:48:46.642" v="742" actId="20577"/>
        <pc:sldMkLst>
          <pc:docMk/>
          <pc:sldMk cId="1671239025" sldId="366"/>
        </pc:sldMkLst>
        <pc:spChg chg="mod">
          <ac:chgData name="Robin Mooney" userId="S::rmooney@allivet.com::0fce1be2-2e17-4a4a-98e0-2f70b89a12d2" providerId="AD" clId="Web-{44EE86EC-1941-28BB-BB71-25FAB407149D}" dt="2019-05-07T12:48:46.642" v="742" actId="20577"/>
          <ac:spMkLst>
            <pc:docMk/>
            <pc:sldMk cId="1671239025" sldId="366"/>
            <ac:spMk id="20" creationId="{2570D02C-5079-417A-861A-20E68C697344}"/>
          </ac:spMkLst>
        </pc:spChg>
      </pc:sldChg>
      <pc:sldChg chg="modSp">
        <pc:chgData name="Robin Mooney" userId="S::rmooney@allivet.com::0fce1be2-2e17-4a4a-98e0-2f70b89a12d2" providerId="AD" clId="Web-{44EE86EC-1941-28BB-BB71-25FAB407149D}" dt="2019-05-07T12:49:33.080" v="756" actId="20577"/>
        <pc:sldMkLst>
          <pc:docMk/>
          <pc:sldMk cId="1184527953" sldId="367"/>
        </pc:sldMkLst>
        <pc:spChg chg="mod">
          <ac:chgData name="Robin Mooney" userId="S::rmooney@allivet.com::0fce1be2-2e17-4a4a-98e0-2f70b89a12d2" providerId="AD" clId="Web-{44EE86EC-1941-28BB-BB71-25FAB407149D}" dt="2019-05-07T12:49:33.080" v="756" actId="20577"/>
          <ac:spMkLst>
            <pc:docMk/>
            <pc:sldMk cId="1184527953" sldId="367"/>
            <ac:spMk id="20" creationId="{2570D02C-5079-417A-861A-20E68C697344}"/>
          </ac:spMkLst>
        </pc:spChg>
      </pc:sldChg>
      <pc:sldChg chg="modSp">
        <pc:chgData name="Robin Mooney" userId="S::rmooney@allivet.com::0fce1be2-2e17-4a4a-98e0-2f70b89a12d2" providerId="AD" clId="Web-{44EE86EC-1941-28BB-BB71-25FAB407149D}" dt="2019-05-07T12:51:17.707" v="764" actId="20577"/>
        <pc:sldMkLst>
          <pc:docMk/>
          <pc:sldMk cId="2821265176" sldId="368"/>
        </pc:sldMkLst>
        <pc:spChg chg="mod">
          <ac:chgData name="Robin Mooney" userId="S::rmooney@allivet.com::0fce1be2-2e17-4a4a-98e0-2f70b89a12d2" providerId="AD" clId="Web-{44EE86EC-1941-28BB-BB71-25FAB407149D}" dt="2019-05-07T12:51:17.707" v="764" actId="20577"/>
          <ac:spMkLst>
            <pc:docMk/>
            <pc:sldMk cId="2821265176" sldId="368"/>
            <ac:spMk id="20" creationId="{2570D02C-5079-417A-861A-20E68C697344}"/>
          </ac:spMkLst>
        </pc:spChg>
      </pc:sldChg>
      <pc:sldChg chg="modSp">
        <pc:chgData name="Robin Mooney" userId="S::rmooney@allivet.com::0fce1be2-2e17-4a4a-98e0-2f70b89a12d2" providerId="AD" clId="Web-{44EE86EC-1941-28BB-BB71-25FAB407149D}" dt="2019-05-07T12:52:10.066" v="822" actId="20577"/>
        <pc:sldMkLst>
          <pc:docMk/>
          <pc:sldMk cId="3595635905" sldId="369"/>
        </pc:sldMkLst>
        <pc:spChg chg="mod">
          <ac:chgData name="Robin Mooney" userId="S::rmooney@allivet.com::0fce1be2-2e17-4a4a-98e0-2f70b89a12d2" providerId="AD" clId="Web-{44EE86EC-1941-28BB-BB71-25FAB407149D}" dt="2019-05-07T12:52:10.066" v="822" actId="20577"/>
          <ac:spMkLst>
            <pc:docMk/>
            <pc:sldMk cId="3595635905" sldId="369"/>
            <ac:spMk id="20" creationId="{2570D02C-5079-417A-861A-20E68C697344}"/>
          </ac:spMkLst>
        </pc:spChg>
      </pc:sldChg>
      <pc:sldChg chg="modSp">
        <pc:chgData name="Robin Mooney" userId="S::rmooney@allivet.com::0fce1be2-2e17-4a4a-98e0-2f70b89a12d2" providerId="AD" clId="Web-{44EE86EC-1941-28BB-BB71-25FAB407149D}" dt="2019-05-07T12:52:52.082" v="875" actId="20577"/>
        <pc:sldMkLst>
          <pc:docMk/>
          <pc:sldMk cId="494319685" sldId="370"/>
        </pc:sldMkLst>
        <pc:spChg chg="mod">
          <ac:chgData name="Robin Mooney" userId="S::rmooney@allivet.com::0fce1be2-2e17-4a4a-98e0-2f70b89a12d2" providerId="AD" clId="Web-{44EE86EC-1941-28BB-BB71-25FAB407149D}" dt="2019-05-07T12:52:52.082" v="875" actId="20577"/>
          <ac:spMkLst>
            <pc:docMk/>
            <pc:sldMk cId="494319685" sldId="370"/>
            <ac:spMk id="20" creationId="{2570D02C-5079-417A-861A-20E68C697344}"/>
          </ac:spMkLst>
        </pc:spChg>
      </pc:sldChg>
      <pc:sldChg chg="modSp">
        <pc:chgData name="Robin Mooney" userId="S::rmooney@allivet.com::0fce1be2-2e17-4a4a-98e0-2f70b89a12d2" providerId="AD" clId="Web-{44EE86EC-1941-28BB-BB71-25FAB407149D}" dt="2019-05-07T13:02:31.230" v="881" actId="20577"/>
        <pc:sldMkLst>
          <pc:docMk/>
          <pc:sldMk cId="2178701792" sldId="376"/>
        </pc:sldMkLst>
        <pc:spChg chg="mod">
          <ac:chgData name="Robin Mooney" userId="S::rmooney@allivet.com::0fce1be2-2e17-4a4a-98e0-2f70b89a12d2" providerId="AD" clId="Web-{44EE86EC-1941-28BB-BB71-25FAB407149D}" dt="2019-05-07T13:02:31.230" v="881" actId="20577"/>
          <ac:spMkLst>
            <pc:docMk/>
            <pc:sldMk cId="2178701792" sldId="376"/>
            <ac:spMk id="20" creationId="{2570D02C-5079-417A-861A-20E68C697344}"/>
          </ac:spMkLst>
        </pc:spChg>
      </pc:sldChg>
      <pc:sldChg chg="addSp modSp">
        <pc:chgData name="Robin Mooney" userId="S::rmooney@allivet.com::0fce1be2-2e17-4a4a-98e0-2f70b89a12d2" providerId="AD" clId="Web-{44EE86EC-1941-28BB-BB71-25FAB407149D}" dt="2019-05-07T13:03:41.731" v="895" actId="14100"/>
        <pc:sldMkLst>
          <pc:docMk/>
          <pc:sldMk cId="1807621812" sldId="377"/>
        </pc:sldMkLst>
        <pc:spChg chg="add mod">
          <ac:chgData name="Robin Mooney" userId="S::rmooney@allivet.com::0fce1be2-2e17-4a4a-98e0-2f70b89a12d2" providerId="AD" clId="Web-{44EE86EC-1941-28BB-BB71-25FAB407149D}" dt="2019-05-07T13:03:41.731" v="895" actId="14100"/>
          <ac:spMkLst>
            <pc:docMk/>
            <pc:sldMk cId="1807621812" sldId="377"/>
            <ac:spMk id="2" creationId="{2AD802CA-8DEC-4FA5-B14C-9C63F10A46DE}"/>
          </ac:spMkLst>
        </pc:spChg>
        <pc:spChg chg="mod">
          <ac:chgData name="Robin Mooney" userId="S::rmooney@allivet.com::0fce1be2-2e17-4a4a-98e0-2f70b89a12d2" providerId="AD" clId="Web-{44EE86EC-1941-28BB-BB71-25FAB407149D}" dt="2019-05-07T13:03:34.856" v="891" actId="20577"/>
          <ac:spMkLst>
            <pc:docMk/>
            <pc:sldMk cId="1807621812" sldId="377"/>
            <ac:spMk id="20" creationId="{2570D02C-5079-417A-861A-20E68C697344}"/>
          </ac:spMkLst>
        </pc:spChg>
      </pc:sldChg>
      <pc:sldChg chg="modSp">
        <pc:chgData name="Robin Mooney" userId="S::rmooney@allivet.com::0fce1be2-2e17-4a4a-98e0-2f70b89a12d2" providerId="AD" clId="Web-{44EE86EC-1941-28BB-BB71-25FAB407149D}" dt="2019-05-07T13:04:10.685" v="898" actId="20577"/>
        <pc:sldMkLst>
          <pc:docMk/>
          <pc:sldMk cId="1265521698" sldId="378"/>
        </pc:sldMkLst>
        <pc:spChg chg="mod">
          <ac:chgData name="Robin Mooney" userId="S::rmooney@allivet.com::0fce1be2-2e17-4a4a-98e0-2f70b89a12d2" providerId="AD" clId="Web-{44EE86EC-1941-28BB-BB71-25FAB407149D}" dt="2019-05-07T13:04:10.685" v="898" actId="20577"/>
          <ac:spMkLst>
            <pc:docMk/>
            <pc:sldMk cId="1265521698" sldId="378"/>
            <ac:spMk id="20" creationId="{2570D02C-5079-417A-861A-20E68C697344}"/>
          </ac:spMkLst>
        </pc:spChg>
      </pc:sldChg>
      <pc:sldChg chg="modSp">
        <pc:chgData name="Robin Mooney" userId="S::rmooney@allivet.com::0fce1be2-2e17-4a4a-98e0-2f70b89a12d2" providerId="AD" clId="Web-{44EE86EC-1941-28BB-BB71-25FAB407149D}" dt="2019-05-07T13:04:50.763" v="925" actId="20577"/>
        <pc:sldMkLst>
          <pc:docMk/>
          <pc:sldMk cId="45449942" sldId="380"/>
        </pc:sldMkLst>
        <pc:spChg chg="mod">
          <ac:chgData name="Robin Mooney" userId="S::rmooney@allivet.com::0fce1be2-2e17-4a4a-98e0-2f70b89a12d2" providerId="AD" clId="Web-{44EE86EC-1941-28BB-BB71-25FAB407149D}" dt="2019-05-07T13:04:50.763" v="925" actId="20577"/>
          <ac:spMkLst>
            <pc:docMk/>
            <pc:sldMk cId="45449942" sldId="380"/>
            <ac:spMk id="4" creationId="{013EAEAE-83CE-44D4-BD4E-EE3337C7B5E3}"/>
          </ac:spMkLst>
        </pc:spChg>
      </pc:sldChg>
      <pc:sldChg chg="modSp">
        <pc:chgData name="Robin Mooney" userId="S::rmooney@allivet.com::0fce1be2-2e17-4a4a-98e0-2f70b89a12d2" providerId="AD" clId="Web-{44EE86EC-1941-28BB-BB71-25FAB407149D}" dt="2019-05-07T13:15:04.818" v="937" actId="20577"/>
        <pc:sldMkLst>
          <pc:docMk/>
          <pc:sldMk cId="3277490061" sldId="382"/>
        </pc:sldMkLst>
        <pc:spChg chg="mod">
          <ac:chgData name="Robin Mooney" userId="S::rmooney@allivet.com::0fce1be2-2e17-4a4a-98e0-2f70b89a12d2" providerId="AD" clId="Web-{44EE86EC-1941-28BB-BB71-25FAB407149D}" dt="2019-05-07T13:15:04.818" v="937" actId="20577"/>
          <ac:spMkLst>
            <pc:docMk/>
            <pc:sldMk cId="3277490061" sldId="382"/>
            <ac:spMk id="8" creationId="{58E7D081-87F2-4F95-9F30-A32D9D6E9B4F}"/>
          </ac:spMkLst>
        </pc:spChg>
      </pc:sldChg>
      <pc:sldChg chg="modSp">
        <pc:chgData name="Robin Mooney" userId="S::rmooney@allivet.com::0fce1be2-2e17-4a4a-98e0-2f70b89a12d2" providerId="AD" clId="Web-{44EE86EC-1941-28BB-BB71-25FAB407149D}" dt="2019-05-07T13:16:58.944" v="985" actId="20577"/>
        <pc:sldMkLst>
          <pc:docMk/>
          <pc:sldMk cId="4036302332" sldId="383"/>
        </pc:sldMkLst>
        <pc:spChg chg="mod">
          <ac:chgData name="Robin Mooney" userId="S::rmooney@allivet.com::0fce1be2-2e17-4a4a-98e0-2f70b89a12d2" providerId="AD" clId="Web-{44EE86EC-1941-28BB-BB71-25FAB407149D}" dt="2019-05-07T13:16:58.944" v="985" actId="20577"/>
          <ac:spMkLst>
            <pc:docMk/>
            <pc:sldMk cId="4036302332" sldId="383"/>
            <ac:spMk id="20" creationId="{2570D02C-5079-417A-861A-20E68C697344}"/>
          </ac:spMkLst>
        </pc:spChg>
      </pc:sldChg>
      <pc:sldChg chg="modSp">
        <pc:chgData name="Robin Mooney" userId="S::rmooney@allivet.com::0fce1be2-2e17-4a4a-98e0-2f70b89a12d2" providerId="AD" clId="Web-{44EE86EC-1941-28BB-BB71-25FAB407149D}" dt="2019-05-07T13:23:45.480" v="1185" actId="20577"/>
        <pc:sldMkLst>
          <pc:docMk/>
          <pc:sldMk cId="1334758969" sldId="384"/>
        </pc:sldMkLst>
        <pc:spChg chg="mod">
          <ac:chgData name="Robin Mooney" userId="S::rmooney@allivet.com::0fce1be2-2e17-4a4a-98e0-2f70b89a12d2" providerId="AD" clId="Web-{44EE86EC-1941-28BB-BB71-25FAB407149D}" dt="2019-05-07T13:23:45.480" v="1185" actId="20577"/>
          <ac:spMkLst>
            <pc:docMk/>
            <pc:sldMk cId="1334758969" sldId="384"/>
            <ac:spMk id="20" creationId="{2570D02C-5079-417A-861A-20E68C697344}"/>
          </ac:spMkLst>
        </pc:spChg>
      </pc:sldChg>
    </pc:docChg>
  </pc:docChgLst>
  <pc:docChgLst>
    <pc:chgData name="Robin Mooney" userId="S::rmooney@allivet.com::0fce1be2-2e17-4a4a-98e0-2f70b89a12d2" providerId="AD" clId="Web-{0687C2DC-A029-EEB0-385E-D7F39B787938}"/>
    <pc:docChg chg="modSld">
      <pc:chgData name="Robin Mooney" userId="S::rmooney@allivet.com::0fce1be2-2e17-4a4a-98e0-2f70b89a12d2" providerId="AD" clId="Web-{0687C2DC-A029-EEB0-385E-D7F39B787938}" dt="2019-05-07T20:45:23.918" v="1052" actId="20577"/>
      <pc:docMkLst>
        <pc:docMk/>
      </pc:docMkLst>
      <pc:sldChg chg="modSp">
        <pc:chgData name="Robin Mooney" userId="S::rmooney@allivet.com::0fce1be2-2e17-4a4a-98e0-2f70b89a12d2" providerId="AD" clId="Web-{0687C2DC-A029-EEB0-385E-D7F39B787938}" dt="2019-05-07T17:43:36.205" v="10" actId="20577"/>
        <pc:sldMkLst>
          <pc:docMk/>
          <pc:sldMk cId="3734864463" sldId="390"/>
        </pc:sldMkLst>
        <pc:spChg chg="mod">
          <ac:chgData name="Robin Mooney" userId="S::rmooney@allivet.com::0fce1be2-2e17-4a4a-98e0-2f70b89a12d2" providerId="AD" clId="Web-{0687C2DC-A029-EEB0-385E-D7F39B787938}" dt="2019-05-07T17:43:36.205" v="10" actId="20577"/>
          <ac:spMkLst>
            <pc:docMk/>
            <pc:sldMk cId="3734864463" sldId="390"/>
            <ac:spMk id="20" creationId="{2570D02C-5079-417A-861A-20E68C697344}"/>
          </ac:spMkLst>
        </pc:spChg>
      </pc:sldChg>
      <pc:sldChg chg="modSp">
        <pc:chgData name="Robin Mooney" userId="S::rmooney@allivet.com::0fce1be2-2e17-4a4a-98e0-2f70b89a12d2" providerId="AD" clId="Web-{0687C2DC-A029-EEB0-385E-D7F39B787938}" dt="2019-05-07T17:49:57.709" v="14" actId="20577"/>
        <pc:sldMkLst>
          <pc:docMk/>
          <pc:sldMk cId="1135754654" sldId="404"/>
        </pc:sldMkLst>
        <pc:spChg chg="mod">
          <ac:chgData name="Robin Mooney" userId="S::rmooney@allivet.com::0fce1be2-2e17-4a4a-98e0-2f70b89a12d2" providerId="AD" clId="Web-{0687C2DC-A029-EEB0-385E-D7F39B787938}" dt="2019-05-07T17:49:57.709" v="14" actId="20577"/>
          <ac:spMkLst>
            <pc:docMk/>
            <pc:sldMk cId="1135754654" sldId="404"/>
            <ac:spMk id="18" creationId="{6A729987-4B52-4E17-A0E6-D7FA8E1C1C06}"/>
          </ac:spMkLst>
        </pc:spChg>
      </pc:sldChg>
      <pc:sldChg chg="modSp">
        <pc:chgData name="Robin Mooney" userId="S::rmooney@allivet.com::0fce1be2-2e17-4a4a-98e0-2f70b89a12d2" providerId="AD" clId="Web-{0687C2DC-A029-EEB0-385E-D7F39B787938}" dt="2019-05-07T17:50:19.038" v="18" actId="20577"/>
        <pc:sldMkLst>
          <pc:docMk/>
          <pc:sldMk cId="3901475216" sldId="406"/>
        </pc:sldMkLst>
        <pc:spChg chg="mod">
          <ac:chgData name="Robin Mooney" userId="S::rmooney@allivet.com::0fce1be2-2e17-4a4a-98e0-2f70b89a12d2" providerId="AD" clId="Web-{0687C2DC-A029-EEB0-385E-D7F39B787938}" dt="2019-05-07T17:50:19.038" v="18" actId="20577"/>
          <ac:spMkLst>
            <pc:docMk/>
            <pc:sldMk cId="3901475216" sldId="406"/>
            <ac:spMk id="18" creationId="{6A729987-4B52-4E17-A0E6-D7FA8E1C1C06}"/>
          </ac:spMkLst>
        </pc:spChg>
      </pc:sldChg>
      <pc:sldChg chg="modSp">
        <pc:chgData name="Robin Mooney" userId="S::rmooney@allivet.com::0fce1be2-2e17-4a4a-98e0-2f70b89a12d2" providerId="AD" clId="Web-{0687C2DC-A029-EEB0-385E-D7F39B787938}" dt="2019-05-07T17:51:04.116" v="42" actId="20577"/>
        <pc:sldMkLst>
          <pc:docMk/>
          <pc:sldMk cId="3158440223" sldId="414"/>
        </pc:sldMkLst>
        <pc:spChg chg="mod">
          <ac:chgData name="Robin Mooney" userId="S::rmooney@allivet.com::0fce1be2-2e17-4a4a-98e0-2f70b89a12d2" providerId="AD" clId="Web-{0687C2DC-A029-EEB0-385E-D7F39B787938}" dt="2019-05-07T17:51:04.116" v="42" actId="20577"/>
          <ac:spMkLst>
            <pc:docMk/>
            <pc:sldMk cId="3158440223" sldId="414"/>
            <ac:spMk id="18" creationId="{6A729987-4B52-4E17-A0E6-D7FA8E1C1C06}"/>
          </ac:spMkLst>
        </pc:spChg>
      </pc:sldChg>
      <pc:sldChg chg="modSp">
        <pc:chgData name="Robin Mooney" userId="S::rmooney@allivet.com::0fce1be2-2e17-4a4a-98e0-2f70b89a12d2" providerId="AD" clId="Web-{0687C2DC-A029-EEB0-385E-D7F39B787938}" dt="2019-05-07T19:42:05.734" v="87" actId="20577"/>
        <pc:sldMkLst>
          <pc:docMk/>
          <pc:sldMk cId="113108751" sldId="415"/>
        </pc:sldMkLst>
        <pc:spChg chg="mod">
          <ac:chgData name="Robin Mooney" userId="S::rmooney@allivet.com::0fce1be2-2e17-4a4a-98e0-2f70b89a12d2" providerId="AD" clId="Web-{0687C2DC-A029-EEB0-385E-D7F39B787938}" dt="2019-05-07T19:42:05.734" v="87" actId="20577"/>
          <ac:spMkLst>
            <pc:docMk/>
            <pc:sldMk cId="113108751" sldId="415"/>
            <ac:spMk id="3" creationId="{4E7E9344-846C-4245-B095-BA67965EE906}"/>
          </ac:spMkLst>
        </pc:spChg>
      </pc:sldChg>
      <pc:sldChg chg="modSp">
        <pc:chgData name="Robin Mooney" userId="S::rmooney@allivet.com::0fce1be2-2e17-4a4a-98e0-2f70b89a12d2" providerId="AD" clId="Web-{0687C2DC-A029-EEB0-385E-D7F39B787938}" dt="2019-05-07T19:42:50.846" v="91" actId="20577"/>
        <pc:sldMkLst>
          <pc:docMk/>
          <pc:sldMk cId="3184086028" sldId="417"/>
        </pc:sldMkLst>
        <pc:spChg chg="mod">
          <ac:chgData name="Robin Mooney" userId="S::rmooney@allivet.com::0fce1be2-2e17-4a4a-98e0-2f70b89a12d2" providerId="AD" clId="Web-{0687C2DC-A029-EEB0-385E-D7F39B787938}" dt="2019-05-07T19:42:50.846" v="91" actId="20577"/>
          <ac:spMkLst>
            <pc:docMk/>
            <pc:sldMk cId="3184086028" sldId="417"/>
            <ac:spMk id="4" creationId="{84651AFC-E321-46CA-8F4F-A2EA89B7623C}"/>
          </ac:spMkLst>
        </pc:spChg>
      </pc:sldChg>
      <pc:sldChg chg="modSp">
        <pc:chgData name="Robin Mooney" userId="S::rmooney@allivet.com::0fce1be2-2e17-4a4a-98e0-2f70b89a12d2" providerId="AD" clId="Web-{0687C2DC-A029-EEB0-385E-D7F39B787938}" dt="2019-05-07T19:45:58.948" v="106" actId="20577"/>
        <pc:sldMkLst>
          <pc:docMk/>
          <pc:sldMk cId="1735716624" sldId="418"/>
        </pc:sldMkLst>
        <pc:spChg chg="mod">
          <ac:chgData name="Robin Mooney" userId="S::rmooney@allivet.com::0fce1be2-2e17-4a4a-98e0-2f70b89a12d2" providerId="AD" clId="Web-{0687C2DC-A029-EEB0-385E-D7F39B787938}" dt="2019-05-07T19:45:58.948" v="106" actId="20577"/>
          <ac:spMkLst>
            <pc:docMk/>
            <pc:sldMk cId="1735716624" sldId="418"/>
            <ac:spMk id="18" creationId="{6A729987-4B52-4E17-A0E6-D7FA8E1C1C06}"/>
          </ac:spMkLst>
        </pc:spChg>
      </pc:sldChg>
      <pc:sldChg chg="modSp">
        <pc:chgData name="Robin Mooney" userId="S::rmooney@allivet.com::0fce1be2-2e17-4a4a-98e0-2f70b89a12d2" providerId="AD" clId="Web-{0687C2DC-A029-EEB0-385E-D7F39B787938}" dt="2019-05-07T19:55:03.178" v="269" actId="20577"/>
        <pc:sldMkLst>
          <pc:docMk/>
          <pc:sldMk cId="9708421" sldId="419"/>
        </pc:sldMkLst>
        <pc:spChg chg="mod">
          <ac:chgData name="Robin Mooney" userId="S::rmooney@allivet.com::0fce1be2-2e17-4a4a-98e0-2f70b89a12d2" providerId="AD" clId="Web-{0687C2DC-A029-EEB0-385E-D7F39B787938}" dt="2019-05-07T19:55:03.178" v="269" actId="20577"/>
          <ac:spMkLst>
            <pc:docMk/>
            <pc:sldMk cId="9708421" sldId="419"/>
            <ac:spMk id="4" creationId="{84651AFC-E321-46CA-8F4F-A2EA89B7623C}"/>
          </ac:spMkLst>
        </pc:spChg>
      </pc:sldChg>
      <pc:sldChg chg="modSp">
        <pc:chgData name="Robin Mooney" userId="S::rmooney@allivet.com::0fce1be2-2e17-4a4a-98e0-2f70b89a12d2" providerId="AD" clId="Web-{0687C2DC-A029-EEB0-385E-D7F39B787938}" dt="2019-05-07T20:09:00.749" v="630" actId="20577"/>
        <pc:sldMkLst>
          <pc:docMk/>
          <pc:sldMk cId="3319427101" sldId="423"/>
        </pc:sldMkLst>
        <pc:spChg chg="mod">
          <ac:chgData name="Robin Mooney" userId="S::rmooney@allivet.com::0fce1be2-2e17-4a4a-98e0-2f70b89a12d2" providerId="AD" clId="Web-{0687C2DC-A029-EEB0-385E-D7F39B787938}" dt="2019-05-07T20:09:00.749" v="630" actId="20577"/>
          <ac:spMkLst>
            <pc:docMk/>
            <pc:sldMk cId="3319427101" sldId="423"/>
            <ac:spMk id="4" creationId="{84651AFC-E321-46CA-8F4F-A2EA89B7623C}"/>
          </ac:spMkLst>
        </pc:spChg>
      </pc:sldChg>
      <pc:sldChg chg="modSp">
        <pc:chgData name="Robin Mooney" userId="S::rmooney@allivet.com::0fce1be2-2e17-4a4a-98e0-2f70b89a12d2" providerId="AD" clId="Web-{0687C2DC-A029-EEB0-385E-D7F39B787938}" dt="2019-05-07T20:03:17.233" v="504" actId="20577"/>
        <pc:sldMkLst>
          <pc:docMk/>
          <pc:sldMk cId="4229079848" sldId="424"/>
        </pc:sldMkLst>
        <pc:spChg chg="mod">
          <ac:chgData name="Robin Mooney" userId="S::rmooney@allivet.com::0fce1be2-2e17-4a4a-98e0-2f70b89a12d2" providerId="AD" clId="Web-{0687C2DC-A029-EEB0-385E-D7F39B787938}" dt="2019-05-07T20:03:17.233" v="504" actId="20577"/>
          <ac:spMkLst>
            <pc:docMk/>
            <pc:sldMk cId="4229079848" sldId="424"/>
            <ac:spMk id="4" creationId="{84651AFC-E321-46CA-8F4F-A2EA89B7623C}"/>
          </ac:spMkLst>
        </pc:spChg>
      </pc:sldChg>
      <pc:sldChg chg="modSp">
        <pc:chgData name="Robin Mooney" userId="S::rmooney@allivet.com::0fce1be2-2e17-4a4a-98e0-2f70b89a12d2" providerId="AD" clId="Web-{0687C2DC-A029-EEB0-385E-D7F39B787938}" dt="2019-05-07T20:10:19.847" v="659" actId="20577"/>
        <pc:sldMkLst>
          <pc:docMk/>
          <pc:sldMk cId="2715099042" sldId="425"/>
        </pc:sldMkLst>
        <pc:spChg chg="mod">
          <ac:chgData name="Robin Mooney" userId="S::rmooney@allivet.com::0fce1be2-2e17-4a4a-98e0-2f70b89a12d2" providerId="AD" clId="Web-{0687C2DC-A029-EEB0-385E-D7F39B787938}" dt="2019-05-07T20:10:19.847" v="659" actId="20577"/>
          <ac:spMkLst>
            <pc:docMk/>
            <pc:sldMk cId="2715099042" sldId="425"/>
            <ac:spMk id="4" creationId="{84651AFC-E321-46CA-8F4F-A2EA89B7623C}"/>
          </ac:spMkLst>
        </pc:spChg>
      </pc:sldChg>
      <pc:sldChg chg="modSp">
        <pc:chgData name="Robin Mooney" userId="S::rmooney@allivet.com::0fce1be2-2e17-4a4a-98e0-2f70b89a12d2" providerId="AD" clId="Web-{0687C2DC-A029-EEB0-385E-D7F39B787938}" dt="2019-05-07T20:10:57.427" v="680" actId="20577"/>
        <pc:sldMkLst>
          <pc:docMk/>
          <pc:sldMk cId="1164800431" sldId="426"/>
        </pc:sldMkLst>
        <pc:spChg chg="mod">
          <ac:chgData name="Robin Mooney" userId="S::rmooney@allivet.com::0fce1be2-2e17-4a4a-98e0-2f70b89a12d2" providerId="AD" clId="Web-{0687C2DC-A029-EEB0-385E-D7F39B787938}" dt="2019-05-07T20:10:57.427" v="680" actId="20577"/>
          <ac:spMkLst>
            <pc:docMk/>
            <pc:sldMk cId="1164800431" sldId="426"/>
            <ac:spMk id="4" creationId="{84651AFC-E321-46CA-8F4F-A2EA89B7623C}"/>
          </ac:spMkLst>
        </pc:spChg>
      </pc:sldChg>
      <pc:sldChg chg="modSp">
        <pc:chgData name="Robin Mooney" userId="S::rmooney@allivet.com::0fce1be2-2e17-4a4a-98e0-2f70b89a12d2" providerId="AD" clId="Web-{0687C2DC-A029-EEB0-385E-D7F39B787938}" dt="2019-05-07T20:36:58.964" v="776" actId="20577"/>
        <pc:sldMkLst>
          <pc:docMk/>
          <pc:sldMk cId="3845083719" sldId="428"/>
        </pc:sldMkLst>
        <pc:spChg chg="mod">
          <ac:chgData name="Robin Mooney" userId="S::rmooney@allivet.com::0fce1be2-2e17-4a4a-98e0-2f70b89a12d2" providerId="AD" clId="Web-{0687C2DC-A029-EEB0-385E-D7F39B787938}" dt="2019-05-07T20:36:58.964" v="776" actId="20577"/>
          <ac:spMkLst>
            <pc:docMk/>
            <pc:sldMk cId="3845083719" sldId="428"/>
            <ac:spMk id="4" creationId="{84651AFC-E321-46CA-8F4F-A2EA89B7623C}"/>
          </ac:spMkLst>
        </pc:spChg>
      </pc:sldChg>
      <pc:sldChg chg="modSp">
        <pc:chgData name="Robin Mooney" userId="S::rmooney@allivet.com::0fce1be2-2e17-4a4a-98e0-2f70b89a12d2" providerId="AD" clId="Web-{0687C2DC-A029-EEB0-385E-D7F39B787938}" dt="2019-05-07T20:41:21.910" v="862" actId="20577"/>
        <pc:sldMkLst>
          <pc:docMk/>
          <pc:sldMk cId="3297857234" sldId="432"/>
        </pc:sldMkLst>
        <pc:spChg chg="mod">
          <ac:chgData name="Robin Mooney" userId="S::rmooney@allivet.com::0fce1be2-2e17-4a4a-98e0-2f70b89a12d2" providerId="AD" clId="Web-{0687C2DC-A029-EEB0-385E-D7F39B787938}" dt="2019-05-07T20:41:21.910" v="862" actId="20577"/>
          <ac:spMkLst>
            <pc:docMk/>
            <pc:sldMk cId="3297857234" sldId="432"/>
            <ac:spMk id="18" creationId="{6A729987-4B52-4E17-A0E6-D7FA8E1C1C06}"/>
          </ac:spMkLst>
        </pc:spChg>
      </pc:sldChg>
      <pc:sldChg chg="modSp">
        <pc:chgData name="Robin Mooney" userId="S::rmooney@allivet.com::0fce1be2-2e17-4a4a-98e0-2f70b89a12d2" providerId="AD" clId="Web-{0687C2DC-A029-EEB0-385E-D7F39B787938}" dt="2019-05-07T20:44:18.837" v="1034" actId="20577"/>
        <pc:sldMkLst>
          <pc:docMk/>
          <pc:sldMk cId="1081087119" sldId="433"/>
        </pc:sldMkLst>
        <pc:spChg chg="mod">
          <ac:chgData name="Robin Mooney" userId="S::rmooney@allivet.com::0fce1be2-2e17-4a4a-98e0-2f70b89a12d2" providerId="AD" clId="Web-{0687C2DC-A029-EEB0-385E-D7F39B787938}" dt="2019-05-07T20:44:18.837" v="1034" actId="20577"/>
          <ac:spMkLst>
            <pc:docMk/>
            <pc:sldMk cId="1081087119" sldId="433"/>
            <ac:spMk id="5" creationId="{B5761280-DA2C-4502-AB9A-E882DEBA1A0E}"/>
          </ac:spMkLst>
        </pc:spChg>
      </pc:sldChg>
      <pc:sldChg chg="modSp">
        <pc:chgData name="Robin Mooney" userId="S::rmooney@allivet.com::0fce1be2-2e17-4a4a-98e0-2f70b89a12d2" providerId="AD" clId="Web-{0687C2DC-A029-EEB0-385E-D7F39B787938}" dt="2019-05-07T20:40:36.455" v="835" actId="20577"/>
        <pc:sldMkLst>
          <pc:docMk/>
          <pc:sldMk cId="2123732680" sldId="436"/>
        </pc:sldMkLst>
        <pc:spChg chg="mod">
          <ac:chgData name="Robin Mooney" userId="S::rmooney@allivet.com::0fce1be2-2e17-4a4a-98e0-2f70b89a12d2" providerId="AD" clId="Web-{0687C2DC-A029-EEB0-385E-D7F39B787938}" dt="2019-05-07T20:40:36.455" v="835" actId="20577"/>
          <ac:spMkLst>
            <pc:docMk/>
            <pc:sldMk cId="2123732680" sldId="436"/>
            <ac:spMk id="6" creationId="{8F905978-A69D-4EAD-BBB3-B6E208A37330}"/>
          </ac:spMkLst>
        </pc:spChg>
      </pc:sldChg>
      <pc:sldChg chg="modSp">
        <pc:chgData name="Robin Mooney" userId="S::rmooney@allivet.com::0fce1be2-2e17-4a4a-98e0-2f70b89a12d2" providerId="AD" clId="Web-{0687C2DC-A029-EEB0-385E-D7F39B787938}" dt="2019-05-07T20:39:54.720" v="818" actId="20577"/>
        <pc:sldMkLst>
          <pc:docMk/>
          <pc:sldMk cId="1365114342" sldId="441"/>
        </pc:sldMkLst>
        <pc:spChg chg="mod">
          <ac:chgData name="Robin Mooney" userId="S::rmooney@allivet.com::0fce1be2-2e17-4a4a-98e0-2f70b89a12d2" providerId="AD" clId="Web-{0687C2DC-A029-EEB0-385E-D7F39B787938}" dt="2019-05-07T20:39:54.720" v="818" actId="20577"/>
          <ac:spMkLst>
            <pc:docMk/>
            <pc:sldMk cId="1365114342" sldId="441"/>
            <ac:spMk id="5" creationId="{C497B8D6-A018-495C-A3C7-151891D21EB1}"/>
          </ac:spMkLst>
        </pc:spChg>
      </pc:sldChg>
      <pc:sldChg chg="modSp">
        <pc:chgData name="Robin Mooney" userId="S::rmooney@allivet.com::0fce1be2-2e17-4a4a-98e0-2f70b89a12d2" providerId="AD" clId="Web-{0687C2DC-A029-EEB0-385E-D7F39B787938}" dt="2019-05-07T20:45:18.777" v="1050" actId="20577"/>
        <pc:sldMkLst>
          <pc:docMk/>
          <pc:sldMk cId="2277057067" sldId="446"/>
        </pc:sldMkLst>
        <pc:spChg chg="mod">
          <ac:chgData name="Robin Mooney" userId="S::rmooney@allivet.com::0fce1be2-2e17-4a4a-98e0-2f70b89a12d2" providerId="AD" clId="Web-{0687C2DC-A029-EEB0-385E-D7F39B787938}" dt="2019-05-07T20:45:18.777" v="1050" actId="20577"/>
          <ac:spMkLst>
            <pc:docMk/>
            <pc:sldMk cId="2277057067" sldId="446"/>
            <ac:spMk id="5" creationId="{C497B8D6-A018-495C-A3C7-151891D21EB1}"/>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81CBAC6-65D6-4F11-B174-A4E8D615C768}" type="doc">
      <dgm:prSet loTypeId="urn:microsoft.com/office/officeart/2005/8/layout/hProcess11" loCatId="process" qsTypeId="urn:microsoft.com/office/officeart/2005/8/quickstyle/3d3" qsCatId="3D" csTypeId="urn:microsoft.com/office/officeart/2005/8/colors/accent1_2" csCatId="accent1" phldr="1"/>
      <dgm:spPr/>
    </dgm:pt>
    <dgm:pt modelId="{5F279400-CEF0-48E7-BC5A-1D04FA815BA8}">
      <dgm:prSet phldrT="[Text]"/>
      <dgm:spPr/>
      <dgm:t>
        <a:bodyPr/>
        <a:lstStyle/>
        <a:p>
          <a:r>
            <a:rPr lang="en-US"/>
            <a:t>Customer Manager</a:t>
          </a:r>
        </a:p>
      </dgm:t>
    </dgm:pt>
    <dgm:pt modelId="{82451516-9B08-4933-A8AE-E63AAF02475B}" type="parTrans" cxnId="{E0106DF2-0DC2-461E-A7C2-F7B9BABE7DA8}">
      <dgm:prSet/>
      <dgm:spPr/>
      <dgm:t>
        <a:bodyPr/>
        <a:lstStyle/>
        <a:p>
          <a:endParaRPr lang="en-US"/>
        </a:p>
      </dgm:t>
    </dgm:pt>
    <dgm:pt modelId="{4E71F368-FAF0-4196-9C70-1BD81517022B}" type="sibTrans" cxnId="{E0106DF2-0DC2-461E-A7C2-F7B9BABE7DA8}">
      <dgm:prSet/>
      <dgm:spPr/>
      <dgm:t>
        <a:bodyPr/>
        <a:lstStyle/>
        <a:p>
          <a:endParaRPr lang="en-US"/>
        </a:p>
      </dgm:t>
    </dgm:pt>
    <dgm:pt modelId="{C10F5E55-F7D3-47BC-B4E6-921A018AFAE3}">
      <dgm:prSet phldrT="[Text]"/>
      <dgm:spPr/>
      <dgm:t>
        <a:bodyPr/>
        <a:lstStyle/>
        <a:p>
          <a:r>
            <a:rPr lang="en-US"/>
            <a:t>Order Manager</a:t>
          </a:r>
        </a:p>
      </dgm:t>
    </dgm:pt>
    <dgm:pt modelId="{5FA1C219-9107-488C-8933-D57BD5E5A818}" type="parTrans" cxnId="{63D05453-46CB-4568-9B41-62ACB0EE4E61}">
      <dgm:prSet/>
      <dgm:spPr/>
      <dgm:t>
        <a:bodyPr/>
        <a:lstStyle/>
        <a:p>
          <a:endParaRPr lang="en-US"/>
        </a:p>
      </dgm:t>
    </dgm:pt>
    <dgm:pt modelId="{8821F935-D85A-4D71-907E-9A1706D3DFBD}" type="sibTrans" cxnId="{63D05453-46CB-4568-9B41-62ACB0EE4E61}">
      <dgm:prSet/>
      <dgm:spPr/>
      <dgm:t>
        <a:bodyPr/>
        <a:lstStyle/>
        <a:p>
          <a:endParaRPr lang="en-US"/>
        </a:p>
      </dgm:t>
    </dgm:pt>
    <dgm:pt modelId="{4C4D77B3-18DE-4EEC-8E02-C305090931F9}">
      <dgm:prSet phldrT="[Text]"/>
      <dgm:spPr/>
      <dgm:t>
        <a:bodyPr/>
        <a:lstStyle/>
        <a:p>
          <a:r>
            <a:rPr lang="en-US"/>
            <a:t>Rx Manager</a:t>
          </a:r>
        </a:p>
      </dgm:t>
    </dgm:pt>
    <dgm:pt modelId="{9869A1BA-49A1-43D4-BEDD-4DE4FEE82F7E}" type="parTrans" cxnId="{E8DD6B0E-A9A4-4BD9-A974-32263EFB0C16}">
      <dgm:prSet/>
      <dgm:spPr/>
      <dgm:t>
        <a:bodyPr/>
        <a:lstStyle/>
        <a:p>
          <a:endParaRPr lang="en-US"/>
        </a:p>
      </dgm:t>
    </dgm:pt>
    <dgm:pt modelId="{C909840D-B1FC-4C6E-98E7-C9A6457CC80B}" type="sibTrans" cxnId="{E8DD6B0E-A9A4-4BD9-A974-32263EFB0C16}">
      <dgm:prSet/>
      <dgm:spPr/>
      <dgm:t>
        <a:bodyPr/>
        <a:lstStyle/>
        <a:p>
          <a:endParaRPr lang="en-US"/>
        </a:p>
      </dgm:t>
    </dgm:pt>
    <dgm:pt modelId="{A915429B-2775-4B38-8D24-C91F749E3BA2}">
      <dgm:prSet phldrT="[Text]"/>
      <dgm:spPr/>
      <dgm:t>
        <a:bodyPr/>
        <a:lstStyle/>
        <a:p>
          <a:r>
            <a:rPr lang="en-US"/>
            <a:t>Inventory Manager</a:t>
          </a:r>
        </a:p>
      </dgm:t>
    </dgm:pt>
    <dgm:pt modelId="{33DBE184-E1D2-4B30-A270-C39E08144A2C}" type="parTrans" cxnId="{80A42BCC-099F-4BFA-BE4B-98A8B4FAC93B}">
      <dgm:prSet/>
      <dgm:spPr/>
      <dgm:t>
        <a:bodyPr/>
        <a:lstStyle/>
        <a:p>
          <a:endParaRPr lang="en-US"/>
        </a:p>
      </dgm:t>
    </dgm:pt>
    <dgm:pt modelId="{0FA87431-FA93-4131-AC4E-C116E5CA28F2}" type="sibTrans" cxnId="{80A42BCC-099F-4BFA-BE4B-98A8B4FAC93B}">
      <dgm:prSet/>
      <dgm:spPr/>
      <dgm:t>
        <a:bodyPr/>
        <a:lstStyle/>
        <a:p>
          <a:endParaRPr lang="en-US"/>
        </a:p>
      </dgm:t>
    </dgm:pt>
    <dgm:pt modelId="{E70C9B31-1F58-45C6-98BA-A083410427DB}" type="pres">
      <dgm:prSet presAssocID="{E81CBAC6-65D6-4F11-B174-A4E8D615C768}" presName="Name0" presStyleCnt="0">
        <dgm:presLayoutVars>
          <dgm:dir/>
          <dgm:resizeHandles val="exact"/>
        </dgm:presLayoutVars>
      </dgm:prSet>
      <dgm:spPr/>
    </dgm:pt>
    <dgm:pt modelId="{B599DB47-F20F-408F-8F4B-986C44611A9D}" type="pres">
      <dgm:prSet presAssocID="{E81CBAC6-65D6-4F11-B174-A4E8D615C768}" presName="arrow" presStyleLbl="bgShp" presStyleIdx="0" presStyleCnt="1" custLinFactNeighborY="2478"/>
      <dgm:spPr/>
    </dgm:pt>
    <dgm:pt modelId="{5CF03F4E-36B8-4B35-BE41-1008F4E26BEF}" type="pres">
      <dgm:prSet presAssocID="{E81CBAC6-65D6-4F11-B174-A4E8D615C768}" presName="points" presStyleCnt="0"/>
      <dgm:spPr/>
    </dgm:pt>
    <dgm:pt modelId="{1F73DAD3-A3A8-4E78-A67E-628EBDAD0922}" type="pres">
      <dgm:prSet presAssocID="{5F279400-CEF0-48E7-BC5A-1D04FA815BA8}" presName="compositeA" presStyleCnt="0"/>
      <dgm:spPr/>
    </dgm:pt>
    <dgm:pt modelId="{D2676CDF-1181-4259-945E-7EEF94FA21F3}" type="pres">
      <dgm:prSet presAssocID="{5F279400-CEF0-48E7-BC5A-1D04FA815BA8}" presName="textA" presStyleLbl="revTx" presStyleIdx="0" presStyleCnt="4">
        <dgm:presLayoutVars>
          <dgm:bulletEnabled val="1"/>
        </dgm:presLayoutVars>
      </dgm:prSet>
      <dgm:spPr/>
    </dgm:pt>
    <dgm:pt modelId="{800B2A03-92A2-4AB7-B955-DE2187593858}" type="pres">
      <dgm:prSet presAssocID="{5F279400-CEF0-48E7-BC5A-1D04FA815BA8}" presName="circleA" presStyleLbl="node1" presStyleIdx="0" presStyleCnt="4"/>
      <dgm:spPr/>
    </dgm:pt>
    <dgm:pt modelId="{10E09EAB-7FDD-4E32-BCED-DC08F42606E9}" type="pres">
      <dgm:prSet presAssocID="{5F279400-CEF0-48E7-BC5A-1D04FA815BA8}" presName="spaceA" presStyleCnt="0"/>
      <dgm:spPr/>
    </dgm:pt>
    <dgm:pt modelId="{9252ED8A-0007-4BC4-9A24-8A3ED3F5EED6}" type="pres">
      <dgm:prSet presAssocID="{4E71F368-FAF0-4196-9C70-1BD81517022B}" presName="space" presStyleCnt="0"/>
      <dgm:spPr/>
    </dgm:pt>
    <dgm:pt modelId="{02CD01F9-B195-4DA5-AB0D-63BC5F3608C9}" type="pres">
      <dgm:prSet presAssocID="{C10F5E55-F7D3-47BC-B4E6-921A018AFAE3}" presName="compositeB" presStyleCnt="0"/>
      <dgm:spPr/>
    </dgm:pt>
    <dgm:pt modelId="{DBA4CFB5-7C6E-4750-B7A4-1436D87F31F3}" type="pres">
      <dgm:prSet presAssocID="{C10F5E55-F7D3-47BC-B4E6-921A018AFAE3}" presName="textB" presStyleLbl="revTx" presStyleIdx="1" presStyleCnt="4">
        <dgm:presLayoutVars>
          <dgm:bulletEnabled val="1"/>
        </dgm:presLayoutVars>
      </dgm:prSet>
      <dgm:spPr/>
    </dgm:pt>
    <dgm:pt modelId="{CD12EF5E-4AD8-4C68-AC06-2AD149293D5B}" type="pres">
      <dgm:prSet presAssocID="{C10F5E55-F7D3-47BC-B4E6-921A018AFAE3}" presName="circleB" presStyleLbl="node1" presStyleIdx="1" presStyleCnt="4"/>
      <dgm:spPr/>
    </dgm:pt>
    <dgm:pt modelId="{795B4310-C523-412F-B2B2-4B24B426B6BC}" type="pres">
      <dgm:prSet presAssocID="{C10F5E55-F7D3-47BC-B4E6-921A018AFAE3}" presName="spaceB" presStyleCnt="0"/>
      <dgm:spPr/>
    </dgm:pt>
    <dgm:pt modelId="{BB393416-C0E3-45E8-B3D1-A7533A056B1E}" type="pres">
      <dgm:prSet presAssocID="{8821F935-D85A-4D71-907E-9A1706D3DFBD}" presName="space" presStyleCnt="0"/>
      <dgm:spPr/>
    </dgm:pt>
    <dgm:pt modelId="{D3A96D8E-EFF1-4E64-98FC-A592DC8574E0}" type="pres">
      <dgm:prSet presAssocID="{4C4D77B3-18DE-4EEC-8E02-C305090931F9}" presName="compositeA" presStyleCnt="0"/>
      <dgm:spPr/>
    </dgm:pt>
    <dgm:pt modelId="{E687EDC8-D7FB-4CB5-88F3-892BAECFC18A}" type="pres">
      <dgm:prSet presAssocID="{4C4D77B3-18DE-4EEC-8E02-C305090931F9}" presName="textA" presStyleLbl="revTx" presStyleIdx="2" presStyleCnt="4">
        <dgm:presLayoutVars>
          <dgm:bulletEnabled val="1"/>
        </dgm:presLayoutVars>
      </dgm:prSet>
      <dgm:spPr/>
    </dgm:pt>
    <dgm:pt modelId="{E807C8C6-0515-424D-AE2B-6E43A2D5A1DC}" type="pres">
      <dgm:prSet presAssocID="{4C4D77B3-18DE-4EEC-8E02-C305090931F9}" presName="circleA" presStyleLbl="node1" presStyleIdx="2" presStyleCnt="4"/>
      <dgm:spPr/>
    </dgm:pt>
    <dgm:pt modelId="{E5F25334-BC02-4D74-891D-40C8EC23610F}" type="pres">
      <dgm:prSet presAssocID="{4C4D77B3-18DE-4EEC-8E02-C305090931F9}" presName="spaceA" presStyleCnt="0"/>
      <dgm:spPr/>
    </dgm:pt>
    <dgm:pt modelId="{F02205F6-469D-4490-9276-4331AEAE3AFE}" type="pres">
      <dgm:prSet presAssocID="{C909840D-B1FC-4C6E-98E7-C9A6457CC80B}" presName="space" presStyleCnt="0"/>
      <dgm:spPr/>
    </dgm:pt>
    <dgm:pt modelId="{D8998248-08DF-483D-8885-AE7E91E6323A}" type="pres">
      <dgm:prSet presAssocID="{A915429B-2775-4B38-8D24-C91F749E3BA2}" presName="compositeB" presStyleCnt="0"/>
      <dgm:spPr/>
    </dgm:pt>
    <dgm:pt modelId="{06E930AA-3266-458A-AB75-9C39E6CB09E0}" type="pres">
      <dgm:prSet presAssocID="{A915429B-2775-4B38-8D24-C91F749E3BA2}" presName="textB" presStyleLbl="revTx" presStyleIdx="3" presStyleCnt="4">
        <dgm:presLayoutVars>
          <dgm:bulletEnabled val="1"/>
        </dgm:presLayoutVars>
      </dgm:prSet>
      <dgm:spPr/>
    </dgm:pt>
    <dgm:pt modelId="{38CF1F8F-C0F4-4A36-8DB6-91230B73CFF7}" type="pres">
      <dgm:prSet presAssocID="{A915429B-2775-4B38-8D24-C91F749E3BA2}" presName="circleB" presStyleLbl="node1" presStyleIdx="3" presStyleCnt="4"/>
      <dgm:spPr/>
    </dgm:pt>
    <dgm:pt modelId="{06BCED07-10A6-487B-ACEE-9AE130DA751B}" type="pres">
      <dgm:prSet presAssocID="{A915429B-2775-4B38-8D24-C91F749E3BA2}" presName="spaceB" presStyleCnt="0"/>
      <dgm:spPr/>
    </dgm:pt>
  </dgm:ptLst>
  <dgm:cxnLst>
    <dgm:cxn modelId="{E8DD6B0E-A9A4-4BD9-A974-32263EFB0C16}" srcId="{E81CBAC6-65D6-4F11-B174-A4E8D615C768}" destId="{4C4D77B3-18DE-4EEC-8E02-C305090931F9}" srcOrd="2" destOrd="0" parTransId="{9869A1BA-49A1-43D4-BEDD-4DE4FEE82F7E}" sibTransId="{C909840D-B1FC-4C6E-98E7-C9A6457CC80B}"/>
    <dgm:cxn modelId="{B8D2E61B-694C-42CE-9ABA-65AA3B0BA17D}" type="presOf" srcId="{4C4D77B3-18DE-4EEC-8E02-C305090931F9}" destId="{E687EDC8-D7FB-4CB5-88F3-892BAECFC18A}" srcOrd="0" destOrd="0" presId="urn:microsoft.com/office/officeart/2005/8/layout/hProcess11"/>
    <dgm:cxn modelId="{363C1C1E-2954-46EA-946E-BEC992BB1E43}" type="presOf" srcId="{5F279400-CEF0-48E7-BC5A-1D04FA815BA8}" destId="{D2676CDF-1181-4259-945E-7EEF94FA21F3}" srcOrd="0" destOrd="0" presId="urn:microsoft.com/office/officeart/2005/8/layout/hProcess11"/>
    <dgm:cxn modelId="{63D05453-46CB-4568-9B41-62ACB0EE4E61}" srcId="{E81CBAC6-65D6-4F11-B174-A4E8D615C768}" destId="{C10F5E55-F7D3-47BC-B4E6-921A018AFAE3}" srcOrd="1" destOrd="0" parTransId="{5FA1C219-9107-488C-8933-D57BD5E5A818}" sibTransId="{8821F935-D85A-4D71-907E-9A1706D3DFBD}"/>
    <dgm:cxn modelId="{177D6883-F2FE-4486-9E5E-8869F23509FF}" type="presOf" srcId="{A915429B-2775-4B38-8D24-C91F749E3BA2}" destId="{06E930AA-3266-458A-AB75-9C39E6CB09E0}" srcOrd="0" destOrd="0" presId="urn:microsoft.com/office/officeart/2005/8/layout/hProcess11"/>
    <dgm:cxn modelId="{80A42BCC-099F-4BFA-BE4B-98A8B4FAC93B}" srcId="{E81CBAC6-65D6-4F11-B174-A4E8D615C768}" destId="{A915429B-2775-4B38-8D24-C91F749E3BA2}" srcOrd="3" destOrd="0" parTransId="{33DBE184-E1D2-4B30-A270-C39E08144A2C}" sibTransId="{0FA87431-FA93-4131-AC4E-C116E5CA28F2}"/>
    <dgm:cxn modelId="{71E0D8DA-33EA-44A6-BEFB-CD0914E165A8}" type="presOf" srcId="{C10F5E55-F7D3-47BC-B4E6-921A018AFAE3}" destId="{DBA4CFB5-7C6E-4750-B7A4-1436D87F31F3}" srcOrd="0" destOrd="0" presId="urn:microsoft.com/office/officeart/2005/8/layout/hProcess11"/>
    <dgm:cxn modelId="{368124EE-0B1C-405E-B7A0-106989FC96B7}" type="presOf" srcId="{E81CBAC6-65D6-4F11-B174-A4E8D615C768}" destId="{E70C9B31-1F58-45C6-98BA-A083410427DB}" srcOrd="0" destOrd="0" presId="urn:microsoft.com/office/officeart/2005/8/layout/hProcess11"/>
    <dgm:cxn modelId="{E0106DF2-0DC2-461E-A7C2-F7B9BABE7DA8}" srcId="{E81CBAC6-65D6-4F11-B174-A4E8D615C768}" destId="{5F279400-CEF0-48E7-BC5A-1D04FA815BA8}" srcOrd="0" destOrd="0" parTransId="{82451516-9B08-4933-A8AE-E63AAF02475B}" sibTransId="{4E71F368-FAF0-4196-9C70-1BD81517022B}"/>
    <dgm:cxn modelId="{72B09DD5-0096-46E3-A2C7-D2B166E0CA16}" type="presParOf" srcId="{E70C9B31-1F58-45C6-98BA-A083410427DB}" destId="{B599DB47-F20F-408F-8F4B-986C44611A9D}" srcOrd="0" destOrd="0" presId="urn:microsoft.com/office/officeart/2005/8/layout/hProcess11"/>
    <dgm:cxn modelId="{3BA1F67D-154E-4F21-A449-08FC11396E57}" type="presParOf" srcId="{E70C9B31-1F58-45C6-98BA-A083410427DB}" destId="{5CF03F4E-36B8-4B35-BE41-1008F4E26BEF}" srcOrd="1" destOrd="0" presId="urn:microsoft.com/office/officeart/2005/8/layout/hProcess11"/>
    <dgm:cxn modelId="{91E11514-923C-4EB5-8A5E-EC9B690B0A58}" type="presParOf" srcId="{5CF03F4E-36B8-4B35-BE41-1008F4E26BEF}" destId="{1F73DAD3-A3A8-4E78-A67E-628EBDAD0922}" srcOrd="0" destOrd="0" presId="urn:microsoft.com/office/officeart/2005/8/layout/hProcess11"/>
    <dgm:cxn modelId="{29B6B9EC-063F-4A9D-8231-021DDD30F107}" type="presParOf" srcId="{1F73DAD3-A3A8-4E78-A67E-628EBDAD0922}" destId="{D2676CDF-1181-4259-945E-7EEF94FA21F3}" srcOrd="0" destOrd="0" presId="urn:microsoft.com/office/officeart/2005/8/layout/hProcess11"/>
    <dgm:cxn modelId="{55C08E07-9E16-4D8B-A82D-68FB1A498D59}" type="presParOf" srcId="{1F73DAD3-A3A8-4E78-A67E-628EBDAD0922}" destId="{800B2A03-92A2-4AB7-B955-DE2187593858}" srcOrd="1" destOrd="0" presId="urn:microsoft.com/office/officeart/2005/8/layout/hProcess11"/>
    <dgm:cxn modelId="{38A3F118-9E27-4CE1-AEAD-ABF5BF105C9F}" type="presParOf" srcId="{1F73DAD3-A3A8-4E78-A67E-628EBDAD0922}" destId="{10E09EAB-7FDD-4E32-BCED-DC08F42606E9}" srcOrd="2" destOrd="0" presId="urn:microsoft.com/office/officeart/2005/8/layout/hProcess11"/>
    <dgm:cxn modelId="{5E71BA4A-3DA9-4ACB-B31A-823E542FB4FC}" type="presParOf" srcId="{5CF03F4E-36B8-4B35-BE41-1008F4E26BEF}" destId="{9252ED8A-0007-4BC4-9A24-8A3ED3F5EED6}" srcOrd="1" destOrd="0" presId="urn:microsoft.com/office/officeart/2005/8/layout/hProcess11"/>
    <dgm:cxn modelId="{0EA17709-F38A-4B8B-A048-8F2DB72A548E}" type="presParOf" srcId="{5CF03F4E-36B8-4B35-BE41-1008F4E26BEF}" destId="{02CD01F9-B195-4DA5-AB0D-63BC5F3608C9}" srcOrd="2" destOrd="0" presId="urn:microsoft.com/office/officeart/2005/8/layout/hProcess11"/>
    <dgm:cxn modelId="{3F818026-01E0-4949-B157-CB5E93B03317}" type="presParOf" srcId="{02CD01F9-B195-4DA5-AB0D-63BC5F3608C9}" destId="{DBA4CFB5-7C6E-4750-B7A4-1436D87F31F3}" srcOrd="0" destOrd="0" presId="urn:microsoft.com/office/officeart/2005/8/layout/hProcess11"/>
    <dgm:cxn modelId="{D1DB337C-4878-400D-9DA8-0CC0C900EC7A}" type="presParOf" srcId="{02CD01F9-B195-4DA5-AB0D-63BC5F3608C9}" destId="{CD12EF5E-4AD8-4C68-AC06-2AD149293D5B}" srcOrd="1" destOrd="0" presId="urn:microsoft.com/office/officeart/2005/8/layout/hProcess11"/>
    <dgm:cxn modelId="{E87A2CA7-2EF7-4669-B921-6DC5E228E85E}" type="presParOf" srcId="{02CD01F9-B195-4DA5-AB0D-63BC5F3608C9}" destId="{795B4310-C523-412F-B2B2-4B24B426B6BC}" srcOrd="2" destOrd="0" presId="urn:microsoft.com/office/officeart/2005/8/layout/hProcess11"/>
    <dgm:cxn modelId="{514B36E2-B197-4EB1-B570-5508D3B12235}" type="presParOf" srcId="{5CF03F4E-36B8-4B35-BE41-1008F4E26BEF}" destId="{BB393416-C0E3-45E8-B3D1-A7533A056B1E}" srcOrd="3" destOrd="0" presId="urn:microsoft.com/office/officeart/2005/8/layout/hProcess11"/>
    <dgm:cxn modelId="{19CBE4EA-3835-4715-A807-97D5DFE70E3A}" type="presParOf" srcId="{5CF03F4E-36B8-4B35-BE41-1008F4E26BEF}" destId="{D3A96D8E-EFF1-4E64-98FC-A592DC8574E0}" srcOrd="4" destOrd="0" presId="urn:microsoft.com/office/officeart/2005/8/layout/hProcess11"/>
    <dgm:cxn modelId="{0E91978B-600C-4C6E-91BE-9A9DE0C28075}" type="presParOf" srcId="{D3A96D8E-EFF1-4E64-98FC-A592DC8574E0}" destId="{E687EDC8-D7FB-4CB5-88F3-892BAECFC18A}" srcOrd="0" destOrd="0" presId="urn:microsoft.com/office/officeart/2005/8/layout/hProcess11"/>
    <dgm:cxn modelId="{8B637BB8-69B7-4EED-9D35-03B14439F54E}" type="presParOf" srcId="{D3A96D8E-EFF1-4E64-98FC-A592DC8574E0}" destId="{E807C8C6-0515-424D-AE2B-6E43A2D5A1DC}" srcOrd="1" destOrd="0" presId="urn:microsoft.com/office/officeart/2005/8/layout/hProcess11"/>
    <dgm:cxn modelId="{B023E666-9DC6-4541-8EBA-0919EF99528D}" type="presParOf" srcId="{D3A96D8E-EFF1-4E64-98FC-A592DC8574E0}" destId="{E5F25334-BC02-4D74-891D-40C8EC23610F}" srcOrd="2" destOrd="0" presId="urn:microsoft.com/office/officeart/2005/8/layout/hProcess11"/>
    <dgm:cxn modelId="{5E9FC094-D547-4919-AFA2-24C3A515D7F3}" type="presParOf" srcId="{5CF03F4E-36B8-4B35-BE41-1008F4E26BEF}" destId="{F02205F6-469D-4490-9276-4331AEAE3AFE}" srcOrd="5" destOrd="0" presId="urn:microsoft.com/office/officeart/2005/8/layout/hProcess11"/>
    <dgm:cxn modelId="{CEDAA18A-F33E-4FB3-A960-186289AD8C84}" type="presParOf" srcId="{5CF03F4E-36B8-4B35-BE41-1008F4E26BEF}" destId="{D8998248-08DF-483D-8885-AE7E91E6323A}" srcOrd="6" destOrd="0" presId="urn:microsoft.com/office/officeart/2005/8/layout/hProcess11"/>
    <dgm:cxn modelId="{5919D009-2BBF-4E73-8054-A3B89532CA69}" type="presParOf" srcId="{D8998248-08DF-483D-8885-AE7E91E6323A}" destId="{06E930AA-3266-458A-AB75-9C39E6CB09E0}" srcOrd="0" destOrd="0" presId="urn:microsoft.com/office/officeart/2005/8/layout/hProcess11"/>
    <dgm:cxn modelId="{FB5941EE-37CB-41C8-92DF-6B2C30947B57}" type="presParOf" srcId="{D8998248-08DF-483D-8885-AE7E91E6323A}" destId="{38CF1F8F-C0F4-4A36-8DB6-91230B73CFF7}" srcOrd="1" destOrd="0" presId="urn:microsoft.com/office/officeart/2005/8/layout/hProcess11"/>
    <dgm:cxn modelId="{40808D26-2876-42E7-B877-052D7EB38BC3}" type="presParOf" srcId="{D8998248-08DF-483D-8885-AE7E91E6323A}" destId="{06BCED07-10A6-487B-ACEE-9AE130DA751B}" srcOrd="2" destOrd="0" presId="urn:microsoft.com/office/officeart/2005/8/layout/hProcess1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99DB47-F20F-408F-8F4B-986C44611A9D}">
      <dsp:nvSpPr>
        <dsp:cNvPr id="0" name=""/>
        <dsp:cNvSpPr/>
      </dsp:nvSpPr>
      <dsp:spPr>
        <a:xfrm>
          <a:off x="0" y="1371592"/>
          <a:ext cx="7162800" cy="1770299"/>
        </a:xfrm>
        <a:prstGeom prst="notchedRightArrow">
          <a:avLst/>
        </a:prstGeom>
        <a:solidFill>
          <a:schemeClr val="accent1">
            <a:tint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a:scene3d>
          <a:camera prst="orthographicFront">
            <a:rot lat="0" lon="0" rev="0"/>
          </a:camera>
          <a:lightRig rig="contrasting" dir="t">
            <a:rot lat="0" lon="0" rev="1200000"/>
          </a:lightRig>
        </a:scene3d>
        <a:sp3d z="-300000" prstMaterial="plastic"/>
      </dsp:spPr>
      <dsp:style>
        <a:lnRef idx="1">
          <a:scrgbClr r="0" g="0" b="0"/>
        </a:lnRef>
        <a:fillRef idx="1">
          <a:scrgbClr r="0" g="0" b="0"/>
        </a:fillRef>
        <a:effectRef idx="0">
          <a:scrgbClr r="0" g="0" b="0"/>
        </a:effectRef>
        <a:fontRef idx="minor"/>
      </dsp:style>
    </dsp:sp>
    <dsp:sp modelId="{D2676CDF-1181-4259-945E-7EEF94FA21F3}">
      <dsp:nvSpPr>
        <dsp:cNvPr id="0" name=""/>
        <dsp:cNvSpPr/>
      </dsp:nvSpPr>
      <dsp:spPr>
        <a:xfrm>
          <a:off x="3226" y="0"/>
          <a:ext cx="1551823" cy="1770299"/>
        </a:xfrm>
        <a:prstGeom prst="rect">
          <a:avLst/>
        </a:prstGeom>
        <a:noFill/>
        <a:ln w="6350" cap="flat" cmpd="sng" algn="ctr">
          <a:solidFill>
            <a:schemeClr val="dk1">
              <a:alpha val="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170688" tIns="170688" rIns="170688" bIns="170688" numCol="1" spcCol="1270" anchor="b" anchorCtr="0">
          <a:noAutofit/>
        </a:bodyPr>
        <a:lstStyle/>
        <a:p>
          <a:pPr marL="0" lvl="0" indent="0" algn="ctr" defTabSz="1066800">
            <a:lnSpc>
              <a:spcPct val="90000"/>
            </a:lnSpc>
            <a:spcBef>
              <a:spcPct val="0"/>
            </a:spcBef>
            <a:spcAft>
              <a:spcPct val="35000"/>
            </a:spcAft>
            <a:buNone/>
          </a:pPr>
          <a:r>
            <a:rPr lang="en-US" sz="2400" kern="1200"/>
            <a:t>Customer Manager</a:t>
          </a:r>
        </a:p>
      </dsp:txBody>
      <dsp:txXfrm>
        <a:off x="3226" y="0"/>
        <a:ext cx="1551823" cy="1770299"/>
      </dsp:txXfrm>
    </dsp:sp>
    <dsp:sp modelId="{800B2A03-92A2-4AB7-B955-DE2187593858}">
      <dsp:nvSpPr>
        <dsp:cNvPr id="0" name=""/>
        <dsp:cNvSpPr/>
      </dsp:nvSpPr>
      <dsp:spPr>
        <a:xfrm>
          <a:off x="557850" y="1991586"/>
          <a:ext cx="442574" cy="442574"/>
        </a:xfrm>
        <a:prstGeom prst="ellipse">
          <a:avLst/>
        </a:prstGeom>
        <a:solidFill>
          <a:schemeClr val="accen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sp>
    <dsp:sp modelId="{DBA4CFB5-7C6E-4750-B7A4-1436D87F31F3}">
      <dsp:nvSpPr>
        <dsp:cNvPr id="0" name=""/>
        <dsp:cNvSpPr/>
      </dsp:nvSpPr>
      <dsp:spPr>
        <a:xfrm>
          <a:off x="1632640" y="2655448"/>
          <a:ext cx="1551823" cy="1770299"/>
        </a:xfrm>
        <a:prstGeom prst="rect">
          <a:avLst/>
        </a:prstGeom>
        <a:noFill/>
        <a:ln w="6350" cap="flat" cmpd="sng" algn="ctr">
          <a:solidFill>
            <a:schemeClr val="dk1">
              <a:alpha val="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170688" tIns="170688" rIns="170688" bIns="170688" numCol="1" spcCol="1270" anchor="t" anchorCtr="0">
          <a:noAutofit/>
        </a:bodyPr>
        <a:lstStyle/>
        <a:p>
          <a:pPr marL="0" lvl="0" indent="0" algn="ctr" defTabSz="1066800">
            <a:lnSpc>
              <a:spcPct val="90000"/>
            </a:lnSpc>
            <a:spcBef>
              <a:spcPct val="0"/>
            </a:spcBef>
            <a:spcAft>
              <a:spcPct val="35000"/>
            </a:spcAft>
            <a:buNone/>
          </a:pPr>
          <a:r>
            <a:rPr lang="en-US" sz="2400" kern="1200"/>
            <a:t>Order Manager</a:t>
          </a:r>
        </a:p>
      </dsp:txBody>
      <dsp:txXfrm>
        <a:off x="1632640" y="2655448"/>
        <a:ext cx="1551823" cy="1770299"/>
      </dsp:txXfrm>
    </dsp:sp>
    <dsp:sp modelId="{CD12EF5E-4AD8-4C68-AC06-2AD149293D5B}">
      <dsp:nvSpPr>
        <dsp:cNvPr id="0" name=""/>
        <dsp:cNvSpPr/>
      </dsp:nvSpPr>
      <dsp:spPr>
        <a:xfrm>
          <a:off x="2187265" y="1991586"/>
          <a:ext cx="442574" cy="442574"/>
        </a:xfrm>
        <a:prstGeom prst="ellipse">
          <a:avLst/>
        </a:prstGeom>
        <a:solidFill>
          <a:schemeClr val="accen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sp>
    <dsp:sp modelId="{E687EDC8-D7FB-4CB5-88F3-892BAECFC18A}">
      <dsp:nvSpPr>
        <dsp:cNvPr id="0" name=""/>
        <dsp:cNvSpPr/>
      </dsp:nvSpPr>
      <dsp:spPr>
        <a:xfrm>
          <a:off x="3262055" y="0"/>
          <a:ext cx="1551823" cy="1770299"/>
        </a:xfrm>
        <a:prstGeom prst="rect">
          <a:avLst/>
        </a:prstGeom>
        <a:noFill/>
        <a:ln w="6350" cap="flat" cmpd="sng" algn="ctr">
          <a:solidFill>
            <a:schemeClr val="dk1">
              <a:alpha val="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170688" tIns="170688" rIns="170688" bIns="170688" numCol="1" spcCol="1270" anchor="b" anchorCtr="0">
          <a:noAutofit/>
        </a:bodyPr>
        <a:lstStyle/>
        <a:p>
          <a:pPr marL="0" lvl="0" indent="0" algn="ctr" defTabSz="1066800">
            <a:lnSpc>
              <a:spcPct val="90000"/>
            </a:lnSpc>
            <a:spcBef>
              <a:spcPct val="0"/>
            </a:spcBef>
            <a:spcAft>
              <a:spcPct val="35000"/>
            </a:spcAft>
            <a:buNone/>
          </a:pPr>
          <a:r>
            <a:rPr lang="en-US" sz="2400" kern="1200"/>
            <a:t>Rx Manager</a:t>
          </a:r>
        </a:p>
      </dsp:txBody>
      <dsp:txXfrm>
        <a:off x="3262055" y="0"/>
        <a:ext cx="1551823" cy="1770299"/>
      </dsp:txXfrm>
    </dsp:sp>
    <dsp:sp modelId="{E807C8C6-0515-424D-AE2B-6E43A2D5A1DC}">
      <dsp:nvSpPr>
        <dsp:cNvPr id="0" name=""/>
        <dsp:cNvSpPr/>
      </dsp:nvSpPr>
      <dsp:spPr>
        <a:xfrm>
          <a:off x="3816679" y="1991586"/>
          <a:ext cx="442574" cy="442574"/>
        </a:xfrm>
        <a:prstGeom prst="ellipse">
          <a:avLst/>
        </a:prstGeom>
        <a:solidFill>
          <a:schemeClr val="accen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sp>
    <dsp:sp modelId="{06E930AA-3266-458A-AB75-9C39E6CB09E0}">
      <dsp:nvSpPr>
        <dsp:cNvPr id="0" name=""/>
        <dsp:cNvSpPr/>
      </dsp:nvSpPr>
      <dsp:spPr>
        <a:xfrm>
          <a:off x="4891470" y="2655448"/>
          <a:ext cx="1551823" cy="1770299"/>
        </a:xfrm>
        <a:prstGeom prst="rect">
          <a:avLst/>
        </a:prstGeom>
        <a:noFill/>
        <a:ln w="6350" cap="flat" cmpd="sng" algn="ctr">
          <a:solidFill>
            <a:schemeClr val="dk1">
              <a:alpha val="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170688" tIns="170688" rIns="170688" bIns="170688" numCol="1" spcCol="1270" anchor="t" anchorCtr="0">
          <a:noAutofit/>
        </a:bodyPr>
        <a:lstStyle/>
        <a:p>
          <a:pPr marL="0" lvl="0" indent="0" algn="ctr" defTabSz="1066800">
            <a:lnSpc>
              <a:spcPct val="90000"/>
            </a:lnSpc>
            <a:spcBef>
              <a:spcPct val="0"/>
            </a:spcBef>
            <a:spcAft>
              <a:spcPct val="35000"/>
            </a:spcAft>
            <a:buNone/>
          </a:pPr>
          <a:r>
            <a:rPr lang="en-US" sz="2400" kern="1200"/>
            <a:t>Inventory Manager</a:t>
          </a:r>
        </a:p>
      </dsp:txBody>
      <dsp:txXfrm>
        <a:off x="4891470" y="2655448"/>
        <a:ext cx="1551823" cy="1770299"/>
      </dsp:txXfrm>
    </dsp:sp>
    <dsp:sp modelId="{38CF1F8F-C0F4-4A36-8DB6-91230B73CFF7}">
      <dsp:nvSpPr>
        <dsp:cNvPr id="0" name=""/>
        <dsp:cNvSpPr/>
      </dsp:nvSpPr>
      <dsp:spPr>
        <a:xfrm>
          <a:off x="5446094" y="1991586"/>
          <a:ext cx="442574" cy="442574"/>
        </a:xfrm>
        <a:prstGeom prst="ellipse">
          <a:avLst/>
        </a:prstGeom>
        <a:solidFill>
          <a:schemeClr val="accen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A9BCE0C-CD74-4A59-802C-6D2F8C15331A}" type="datetimeFigureOut">
              <a:rPr lang="en-US" smtClean="0"/>
              <a:t>5/13/2019</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798501B-77B5-4365-9881-C6E19A3C1E42}" type="slidenum">
              <a:rPr lang="en-US" smtClean="0"/>
              <a:t>‹#›</a:t>
            </a:fld>
            <a:endParaRPr lang="en-US"/>
          </a:p>
        </p:txBody>
      </p:sp>
    </p:spTree>
    <p:extLst>
      <p:ext uri="{BB962C8B-B14F-4D97-AF65-F5344CB8AC3E}">
        <p14:creationId xmlns:p14="http://schemas.microsoft.com/office/powerpoint/2010/main" val="285145615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04FDEA8-CBB8-46CC-9562-028963DBC55A}" type="datetimeFigureOut">
              <a:rPr lang="en-US" smtClean="0"/>
              <a:t>5/13/2019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C8BD8E7-1312-41F3-99C4-6DA5AF891969}" type="slidenum">
              <a:rPr lang="en-US" smtClean="0"/>
              <a:t>‹#›</a:t>
            </a:fld>
            <a:endParaRPr lang="en-US"/>
          </a:p>
        </p:txBody>
      </p:sp>
    </p:spTree>
    <p:extLst>
      <p:ext uri="{BB962C8B-B14F-4D97-AF65-F5344CB8AC3E}">
        <p14:creationId xmlns:p14="http://schemas.microsoft.com/office/powerpoint/2010/main" val="28920842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C8BD8E7-1312-41F3-99C4-6DA5AF891969}" type="slidenum">
              <a:rPr lang="en-US" smtClean="0"/>
              <a:t>1</a:t>
            </a:fld>
            <a:endParaRPr lang="en-US"/>
          </a:p>
        </p:txBody>
      </p:sp>
    </p:spTree>
    <p:extLst>
      <p:ext uri="{BB962C8B-B14F-4D97-AF65-F5344CB8AC3E}">
        <p14:creationId xmlns:p14="http://schemas.microsoft.com/office/powerpoint/2010/main" val="19894856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a:t>TRANSITION </a:t>
            </a:r>
          </a:p>
          <a:p>
            <a:r>
              <a:rPr lang="en-US" u="none"/>
              <a:t>Indicates where private order notes is located</a:t>
            </a:r>
          </a:p>
          <a:p>
            <a:endParaRPr lang="en-US" u="none"/>
          </a:p>
          <a:p>
            <a:r>
              <a:rPr lang="en-US" u="sng"/>
              <a:t>Example of Permanent Notes</a:t>
            </a:r>
          </a:p>
          <a:p>
            <a:pPr marL="171450" indent="-171450">
              <a:buFont typeface="Arial" panose="020B0604020202020204" pitchFamily="34" charset="0"/>
              <a:buChar char="•"/>
            </a:pPr>
            <a:r>
              <a:rPr lang="en-US" u="none"/>
              <a:t>Brand Preference </a:t>
            </a:r>
          </a:p>
          <a:p>
            <a:pPr marL="171450" indent="-171450">
              <a:buFont typeface="Arial" panose="020B0604020202020204" pitchFamily="34" charset="0"/>
              <a:buChar char="•"/>
            </a:pPr>
            <a:r>
              <a:rPr lang="en-US" u="none"/>
              <a:t>Additional Contact Info</a:t>
            </a:r>
          </a:p>
          <a:p>
            <a:pPr marL="171450" indent="-171450">
              <a:buFont typeface="Arial" panose="020B0604020202020204" pitchFamily="34" charset="0"/>
              <a:buChar char="•"/>
            </a:pPr>
            <a:r>
              <a:rPr lang="en-US" u="none"/>
              <a:t>Packing Instructions</a:t>
            </a:r>
          </a:p>
          <a:p>
            <a:pPr marL="171450" indent="-171450">
              <a:buFont typeface="Arial" panose="020B0604020202020204" pitchFamily="34" charset="0"/>
              <a:buChar char="•"/>
            </a:pPr>
            <a:endParaRPr lang="en-US" u="none"/>
          </a:p>
          <a:p>
            <a:pPr marL="0" indent="0">
              <a:buFont typeface="Arial" panose="020B0604020202020204" pitchFamily="34" charset="0"/>
              <a:buNone/>
            </a:pPr>
            <a:endParaRPr lang="en-US" u="none"/>
          </a:p>
        </p:txBody>
      </p:sp>
      <p:sp>
        <p:nvSpPr>
          <p:cNvPr id="4" name="Slide Number Placeholder 3"/>
          <p:cNvSpPr>
            <a:spLocks noGrp="1"/>
          </p:cNvSpPr>
          <p:nvPr>
            <p:ph type="sldNum" sz="quarter" idx="10"/>
          </p:nvPr>
        </p:nvSpPr>
        <p:spPr/>
        <p:txBody>
          <a:bodyPr/>
          <a:lstStyle/>
          <a:p>
            <a:fld id="{FC8BD8E7-1312-41F3-99C4-6DA5AF891969}" type="slidenum">
              <a:rPr lang="en-US" smtClean="0"/>
              <a:t>16</a:t>
            </a:fld>
            <a:endParaRPr lang="en-US"/>
          </a:p>
        </p:txBody>
      </p:sp>
    </p:spTree>
    <p:extLst>
      <p:ext uri="{BB962C8B-B14F-4D97-AF65-F5344CB8AC3E}">
        <p14:creationId xmlns:p14="http://schemas.microsoft.com/office/powerpoint/2010/main" val="5567373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a:t>TRANSITION </a:t>
            </a:r>
          </a:p>
          <a:p>
            <a:r>
              <a:rPr lang="en-US" u="none"/>
              <a:t>Indicates where other settings is located</a:t>
            </a:r>
          </a:p>
          <a:p>
            <a:endParaRPr lang="en-US" u="none"/>
          </a:p>
          <a:p>
            <a:r>
              <a:rPr lang="en-US" u="sng"/>
              <a:t>Settings</a:t>
            </a:r>
          </a:p>
          <a:p>
            <a:pPr marL="171450" indent="-171450">
              <a:buFont typeface="Arial" panose="020B0604020202020204" pitchFamily="34" charset="0"/>
              <a:buChar char="•"/>
            </a:pPr>
            <a:r>
              <a:rPr lang="en-US" u="none"/>
              <a:t>Active</a:t>
            </a:r>
          </a:p>
          <a:p>
            <a:pPr marL="457200" lvl="1" indent="0">
              <a:buFont typeface="Arial" panose="020B0604020202020204" pitchFamily="34" charset="0"/>
              <a:buNone/>
            </a:pPr>
            <a:r>
              <a:rPr lang="en-US" u="none"/>
              <a:t>- Indicated if the account is active or deactivated</a:t>
            </a:r>
          </a:p>
          <a:p>
            <a:pPr marL="171450" indent="-171450">
              <a:buFont typeface="Arial" panose="020B0604020202020204" pitchFamily="34" charset="0"/>
              <a:buChar char="•"/>
            </a:pPr>
            <a:r>
              <a:rPr lang="en-US" u="none"/>
              <a:t>Subscribed</a:t>
            </a:r>
          </a:p>
          <a:p>
            <a:pPr marL="628650" lvl="1" indent="-171450">
              <a:buFontTx/>
              <a:buChar char="-"/>
            </a:pPr>
            <a:r>
              <a:rPr lang="en-US" u="none"/>
              <a:t>Will allow the client to receive email promotions</a:t>
            </a:r>
          </a:p>
          <a:p>
            <a:pPr marL="628650" lvl="1" indent="-171450">
              <a:buFontTx/>
              <a:buChar char="-"/>
            </a:pPr>
            <a:r>
              <a:rPr lang="en-US" u="none"/>
              <a:t>Allows clients to be updated regarding the status of their order</a:t>
            </a:r>
          </a:p>
          <a:p>
            <a:pPr marL="171450" lvl="0" indent="-171450">
              <a:buFont typeface="Arial" panose="020B0604020202020204" pitchFamily="34" charset="0"/>
              <a:buChar char="•"/>
            </a:pPr>
            <a:r>
              <a:rPr lang="en-US" u="none"/>
              <a:t>Reward Points</a:t>
            </a:r>
          </a:p>
          <a:p>
            <a:pPr marL="628650" lvl="1" indent="-171450">
              <a:buFontTx/>
              <a:buChar char="-"/>
            </a:pPr>
            <a:r>
              <a:rPr lang="en-US" u="none"/>
              <a:t>Indicates the account qualifies for the reward program</a:t>
            </a:r>
          </a:p>
          <a:p>
            <a:pPr marL="171450" lvl="0" indent="-171450">
              <a:buFont typeface="Arial" panose="020B0604020202020204" pitchFamily="34" charset="0"/>
              <a:buChar char="•"/>
            </a:pPr>
            <a:r>
              <a:rPr lang="en-US" u="none" err="1"/>
              <a:t>StorePickUp</a:t>
            </a:r>
            <a:endParaRPr lang="en-US" u="none"/>
          </a:p>
          <a:p>
            <a:pPr marL="628650" lvl="1" indent="-171450">
              <a:buFontTx/>
              <a:buChar char="-"/>
            </a:pPr>
            <a:r>
              <a:rPr lang="en-US" u="none"/>
              <a:t>Indicated that the client is eligible for store pick ups</a:t>
            </a:r>
          </a:p>
          <a:p>
            <a:pPr marL="171450" lvl="0" indent="-171450">
              <a:buFont typeface="Arial" panose="020B0604020202020204" pitchFamily="34" charset="0"/>
              <a:buChar char="•"/>
            </a:pPr>
            <a:r>
              <a:rPr lang="en-US" u="none"/>
              <a:t>Export</a:t>
            </a:r>
          </a:p>
          <a:p>
            <a:pPr marL="628650" lvl="1" indent="-171450">
              <a:buFontTx/>
              <a:buChar char="-"/>
            </a:pPr>
            <a:r>
              <a:rPr lang="en-US" u="none"/>
              <a:t>Will allow client to purchase export only items</a:t>
            </a:r>
          </a:p>
          <a:p>
            <a:pPr marL="171450" lvl="0" indent="-171450">
              <a:buFont typeface="Arial" panose="020B0604020202020204" pitchFamily="34" charset="0"/>
              <a:buChar char="•"/>
            </a:pPr>
            <a:r>
              <a:rPr lang="en-US" u="none" err="1"/>
              <a:t>IsVet</a:t>
            </a:r>
            <a:endParaRPr lang="en-US" u="none"/>
          </a:p>
          <a:p>
            <a:pPr marL="628650" lvl="1" indent="-171450">
              <a:buFontTx/>
              <a:buChar char="-"/>
            </a:pPr>
            <a:r>
              <a:rPr lang="en-US" u="none"/>
              <a:t>Indicated the client is a licensed veterinarian</a:t>
            </a:r>
          </a:p>
          <a:p>
            <a:endParaRPr lang="en-US" u="none"/>
          </a:p>
          <a:p>
            <a:endParaRPr lang="en-US" u="none"/>
          </a:p>
        </p:txBody>
      </p:sp>
      <p:sp>
        <p:nvSpPr>
          <p:cNvPr id="4" name="Slide Number Placeholder 3"/>
          <p:cNvSpPr>
            <a:spLocks noGrp="1"/>
          </p:cNvSpPr>
          <p:nvPr>
            <p:ph type="sldNum" sz="quarter" idx="10"/>
          </p:nvPr>
        </p:nvSpPr>
        <p:spPr/>
        <p:txBody>
          <a:bodyPr/>
          <a:lstStyle/>
          <a:p>
            <a:fld id="{FC8BD8E7-1312-41F3-99C4-6DA5AF891969}" type="slidenum">
              <a:rPr lang="en-US" smtClean="0"/>
              <a:t>17</a:t>
            </a:fld>
            <a:endParaRPr lang="en-US"/>
          </a:p>
        </p:txBody>
      </p:sp>
    </p:spTree>
    <p:extLst>
      <p:ext uri="{BB962C8B-B14F-4D97-AF65-F5344CB8AC3E}">
        <p14:creationId xmlns:p14="http://schemas.microsoft.com/office/powerpoint/2010/main" val="26605344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u="none"/>
          </a:p>
        </p:txBody>
      </p:sp>
      <p:sp>
        <p:nvSpPr>
          <p:cNvPr id="4" name="Slide Number Placeholder 3"/>
          <p:cNvSpPr>
            <a:spLocks noGrp="1"/>
          </p:cNvSpPr>
          <p:nvPr>
            <p:ph type="sldNum" sz="quarter" idx="10"/>
          </p:nvPr>
        </p:nvSpPr>
        <p:spPr/>
        <p:txBody>
          <a:bodyPr/>
          <a:lstStyle/>
          <a:p>
            <a:fld id="{FC8BD8E7-1312-41F3-99C4-6DA5AF891969}" type="slidenum">
              <a:rPr lang="en-US" smtClean="0"/>
              <a:t>18</a:t>
            </a:fld>
            <a:endParaRPr lang="en-US"/>
          </a:p>
        </p:txBody>
      </p:sp>
    </p:spTree>
    <p:extLst>
      <p:ext uri="{BB962C8B-B14F-4D97-AF65-F5344CB8AC3E}">
        <p14:creationId xmlns:p14="http://schemas.microsoft.com/office/powerpoint/2010/main" val="37787377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u="none"/>
              <a:t>If you change an address for an open order within the customer manager, this will NOT sync to the order.</a:t>
            </a:r>
          </a:p>
          <a:p>
            <a:pPr marL="628650" lvl="1" indent="-171450">
              <a:buFontTx/>
              <a:buChar char="-"/>
            </a:pPr>
            <a:r>
              <a:rPr lang="en-US" u="none"/>
              <a:t>Orders are generated and placed as is, it will not automatically update.</a:t>
            </a:r>
          </a:p>
          <a:p>
            <a:pPr marL="628650" lvl="1" indent="-171450">
              <a:buFontTx/>
              <a:buChar char="-"/>
            </a:pPr>
            <a:endParaRPr lang="en-US" u="none"/>
          </a:p>
          <a:p>
            <a:pPr marL="0" lvl="0" indent="0">
              <a:buFontTx/>
              <a:buNone/>
            </a:pPr>
            <a:r>
              <a:rPr lang="en-US" u="none"/>
              <a:t>EXAMPLE: If you send a text to your friend, and realize that they got a new phone and a new phone number but you haven’t updated your contact information yet.</a:t>
            </a:r>
          </a:p>
          <a:p>
            <a:pPr marL="0" lvl="0" indent="0">
              <a:buFontTx/>
              <a:buNone/>
            </a:pPr>
            <a:r>
              <a:rPr lang="en-US" u="none"/>
              <a:t>	- Will that text be sent to them now that you have updated their contact information?</a:t>
            </a:r>
          </a:p>
          <a:p>
            <a:pPr marL="0" lvl="0" indent="0">
              <a:buFontTx/>
              <a:buNone/>
            </a:pPr>
            <a:r>
              <a:rPr lang="en-US" u="none"/>
              <a:t>	- NO!</a:t>
            </a:r>
          </a:p>
          <a:p>
            <a:pPr marL="0" lvl="0" indent="0">
              <a:buFontTx/>
              <a:buNone/>
            </a:pPr>
            <a:r>
              <a:rPr lang="en-US" u="none"/>
              <a:t>	- You need to send that message again to the correct phone number.</a:t>
            </a:r>
          </a:p>
          <a:p>
            <a:pPr marL="0" lvl="0" indent="0">
              <a:buFontTx/>
              <a:buNone/>
            </a:pPr>
            <a:endParaRPr lang="en-US" u="none"/>
          </a:p>
          <a:p>
            <a:pPr marL="0" lvl="0" indent="0">
              <a:buFontTx/>
              <a:buNone/>
            </a:pPr>
            <a:r>
              <a:rPr lang="en-US" u="none"/>
              <a:t>This works the same way with updating a shipping address on an open order.</a:t>
            </a:r>
          </a:p>
        </p:txBody>
      </p:sp>
      <p:sp>
        <p:nvSpPr>
          <p:cNvPr id="4" name="Slide Number Placeholder 3"/>
          <p:cNvSpPr>
            <a:spLocks noGrp="1"/>
          </p:cNvSpPr>
          <p:nvPr>
            <p:ph type="sldNum" sz="quarter" idx="10"/>
          </p:nvPr>
        </p:nvSpPr>
        <p:spPr/>
        <p:txBody>
          <a:bodyPr/>
          <a:lstStyle/>
          <a:p>
            <a:fld id="{FC8BD8E7-1312-41F3-99C4-6DA5AF891969}" type="slidenum">
              <a:rPr lang="en-US" smtClean="0"/>
              <a:t>19</a:t>
            </a:fld>
            <a:endParaRPr lang="en-US"/>
          </a:p>
        </p:txBody>
      </p:sp>
    </p:spTree>
    <p:extLst>
      <p:ext uri="{BB962C8B-B14F-4D97-AF65-F5344CB8AC3E}">
        <p14:creationId xmlns:p14="http://schemas.microsoft.com/office/powerpoint/2010/main" val="23860099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u="none"/>
          </a:p>
        </p:txBody>
      </p:sp>
      <p:sp>
        <p:nvSpPr>
          <p:cNvPr id="4" name="Slide Number Placeholder 3"/>
          <p:cNvSpPr>
            <a:spLocks noGrp="1"/>
          </p:cNvSpPr>
          <p:nvPr>
            <p:ph type="sldNum" sz="quarter" idx="10"/>
          </p:nvPr>
        </p:nvSpPr>
        <p:spPr/>
        <p:txBody>
          <a:bodyPr/>
          <a:lstStyle/>
          <a:p>
            <a:fld id="{FC8BD8E7-1312-41F3-99C4-6DA5AF891969}" type="slidenum">
              <a:rPr lang="en-US" smtClean="0"/>
              <a:t>20</a:t>
            </a:fld>
            <a:endParaRPr lang="en-US"/>
          </a:p>
        </p:txBody>
      </p:sp>
    </p:spTree>
    <p:extLst>
      <p:ext uri="{BB962C8B-B14F-4D97-AF65-F5344CB8AC3E}">
        <p14:creationId xmlns:p14="http://schemas.microsoft.com/office/powerpoint/2010/main" val="21596365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u="none"/>
              <a:t>Here you can view all of the clients passed orders along with any open orders</a:t>
            </a:r>
          </a:p>
          <a:p>
            <a:pPr marL="171450" indent="-171450">
              <a:buFont typeface="Arial" panose="020B0604020202020204" pitchFamily="34" charset="0"/>
              <a:buChar char="•"/>
            </a:pPr>
            <a:r>
              <a:rPr lang="en-US" u="none"/>
              <a:t>You can also send clients email notices of their</a:t>
            </a:r>
          </a:p>
          <a:p>
            <a:pPr marL="628650" lvl="1" indent="-171450">
              <a:buFontTx/>
              <a:buChar char="-"/>
            </a:pPr>
            <a:r>
              <a:rPr lang="en-US" u="none"/>
              <a:t>Order Acknowledgement</a:t>
            </a:r>
          </a:p>
          <a:p>
            <a:pPr marL="628650" lvl="1" indent="-171450">
              <a:buFontTx/>
              <a:buChar char="-"/>
            </a:pPr>
            <a:r>
              <a:rPr lang="en-US" u="none"/>
              <a:t>Order Invoice</a:t>
            </a:r>
          </a:p>
          <a:p>
            <a:pPr marL="171450" lvl="0" indent="-171450">
              <a:buFont typeface="Arial" panose="020B0604020202020204" pitchFamily="34" charset="0"/>
              <a:buChar char="•"/>
            </a:pPr>
            <a:r>
              <a:rPr lang="en-US" u="none"/>
              <a:t>You can create a reorder for the client</a:t>
            </a:r>
          </a:p>
          <a:p>
            <a:pPr marL="171450" lvl="0" indent="-171450">
              <a:buFont typeface="Arial" panose="020B0604020202020204" pitchFamily="34" charset="0"/>
              <a:buChar char="•"/>
            </a:pPr>
            <a:r>
              <a:rPr lang="en-US" u="none"/>
              <a:t>You can void orders</a:t>
            </a:r>
          </a:p>
          <a:p>
            <a:pPr marL="171450" lvl="0" indent="-171450">
              <a:buFont typeface="Arial" panose="020B0604020202020204" pitchFamily="34" charset="0"/>
              <a:buChar char="•"/>
            </a:pPr>
            <a:r>
              <a:rPr lang="en-US" u="none"/>
              <a:t>Verify</a:t>
            </a:r>
          </a:p>
          <a:p>
            <a:pPr marL="628650" lvl="1" indent="-171450">
              <a:buFontTx/>
              <a:buChar char="-"/>
            </a:pPr>
            <a:r>
              <a:rPr lang="en-US" u="none"/>
              <a:t>Order Number</a:t>
            </a:r>
          </a:p>
          <a:p>
            <a:pPr marL="628650" lvl="1" indent="-171450">
              <a:buFontTx/>
              <a:buChar char="-"/>
            </a:pPr>
            <a:r>
              <a:rPr lang="en-US" u="none"/>
              <a:t>Order Status</a:t>
            </a:r>
          </a:p>
          <a:p>
            <a:pPr marL="628650" lvl="1" indent="-171450">
              <a:buFontTx/>
              <a:buChar char="-"/>
            </a:pPr>
            <a:r>
              <a:rPr lang="en-US" u="none"/>
              <a:t>Order Creation Date</a:t>
            </a:r>
          </a:p>
          <a:p>
            <a:pPr marL="628650" lvl="1" indent="-171450">
              <a:buFontTx/>
              <a:buChar char="-"/>
            </a:pPr>
            <a:r>
              <a:rPr lang="en-US" u="none"/>
              <a:t>IP Address</a:t>
            </a:r>
          </a:p>
          <a:p>
            <a:pPr marL="628650" lvl="1" indent="-171450">
              <a:buFontTx/>
              <a:buChar char="-"/>
            </a:pPr>
            <a:r>
              <a:rPr lang="en-US" u="none"/>
              <a:t>Payment Methods</a:t>
            </a:r>
          </a:p>
          <a:p>
            <a:pPr marL="628650" lvl="1" indent="-171450">
              <a:buFontTx/>
              <a:buChar char="-"/>
            </a:pPr>
            <a:r>
              <a:rPr lang="en-US" u="none"/>
              <a:t>Bill to and Ship to State</a:t>
            </a:r>
          </a:p>
          <a:p>
            <a:pPr marL="628650" lvl="1" indent="-171450">
              <a:buFontTx/>
              <a:buChar char="-"/>
            </a:pPr>
            <a:r>
              <a:rPr lang="en-US" u="none"/>
              <a:t>Total</a:t>
            </a:r>
          </a:p>
          <a:p>
            <a:pPr marL="628650" lvl="1" indent="-171450">
              <a:buFontTx/>
              <a:buChar char="-"/>
            </a:pPr>
            <a:r>
              <a:rPr lang="en-US" u="none"/>
              <a:t>How the Order Was Created</a:t>
            </a:r>
          </a:p>
        </p:txBody>
      </p:sp>
      <p:sp>
        <p:nvSpPr>
          <p:cNvPr id="4" name="Slide Number Placeholder 3"/>
          <p:cNvSpPr>
            <a:spLocks noGrp="1"/>
          </p:cNvSpPr>
          <p:nvPr>
            <p:ph type="sldNum" sz="quarter" idx="10"/>
          </p:nvPr>
        </p:nvSpPr>
        <p:spPr/>
        <p:txBody>
          <a:bodyPr/>
          <a:lstStyle/>
          <a:p>
            <a:fld id="{FC8BD8E7-1312-41F3-99C4-6DA5AF891969}" type="slidenum">
              <a:rPr lang="en-US" smtClean="0"/>
              <a:t>21</a:t>
            </a:fld>
            <a:endParaRPr lang="en-US"/>
          </a:p>
        </p:txBody>
      </p:sp>
    </p:spTree>
    <p:extLst>
      <p:ext uri="{BB962C8B-B14F-4D97-AF65-F5344CB8AC3E}">
        <p14:creationId xmlns:p14="http://schemas.microsoft.com/office/powerpoint/2010/main" val="33245885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cs typeface="Calibri"/>
              </a:rPr>
              <a:t>Make sure to advise agent not to void order using the "void button"</a:t>
            </a:r>
          </a:p>
          <a:p>
            <a:pPr marL="171450" indent="-171450">
              <a:buFont typeface="Arial" panose="020B0604020202020204" pitchFamily="34" charset="0"/>
              <a:buChar char="•"/>
            </a:pPr>
            <a:r>
              <a:rPr lang="en-US">
                <a:cs typeface="Calibri"/>
              </a:rPr>
              <a:t>To cancel an order it must be voided inside the order</a:t>
            </a:r>
          </a:p>
          <a:p>
            <a:r>
              <a:rPr lang="en-US">
                <a:cs typeface="Calibri"/>
              </a:rPr>
              <a:t>- Notes must be put in the E-COMMERCE NOTES</a:t>
            </a:r>
          </a:p>
          <a:p>
            <a:r>
              <a:rPr lang="en-US">
                <a:cs typeface="Calibri"/>
              </a:rPr>
              <a:t>-Save</a:t>
            </a:r>
          </a:p>
          <a:p>
            <a:r>
              <a:rPr lang="en-US">
                <a:cs typeface="Calibri"/>
              </a:rPr>
              <a:t>- Void Order </a:t>
            </a:r>
          </a:p>
        </p:txBody>
      </p:sp>
      <p:sp>
        <p:nvSpPr>
          <p:cNvPr id="4" name="Slide Number Placeholder 3"/>
          <p:cNvSpPr>
            <a:spLocks noGrp="1"/>
          </p:cNvSpPr>
          <p:nvPr>
            <p:ph type="sldNum" sz="quarter" idx="10"/>
          </p:nvPr>
        </p:nvSpPr>
        <p:spPr/>
        <p:txBody>
          <a:bodyPr/>
          <a:lstStyle/>
          <a:p>
            <a:fld id="{FC8BD8E7-1312-41F3-99C4-6DA5AF891969}" type="slidenum">
              <a:rPr lang="en-US" smtClean="0"/>
              <a:t>22</a:t>
            </a:fld>
            <a:endParaRPr lang="en-US"/>
          </a:p>
        </p:txBody>
      </p:sp>
    </p:spTree>
    <p:extLst>
      <p:ext uri="{BB962C8B-B14F-4D97-AF65-F5344CB8AC3E}">
        <p14:creationId xmlns:p14="http://schemas.microsoft.com/office/powerpoint/2010/main" val="5993865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10"/>
          </p:nvPr>
        </p:nvSpPr>
        <p:spPr/>
        <p:txBody>
          <a:bodyPr/>
          <a:lstStyle/>
          <a:p>
            <a:fld id="{FC8BD8E7-1312-41F3-99C4-6DA5AF891969}" type="slidenum">
              <a:rPr lang="en-US" smtClean="0"/>
              <a:t>23</a:t>
            </a:fld>
            <a:endParaRPr lang="en-US"/>
          </a:p>
        </p:txBody>
      </p:sp>
    </p:spTree>
    <p:extLst>
      <p:ext uri="{BB962C8B-B14F-4D97-AF65-F5344CB8AC3E}">
        <p14:creationId xmlns:p14="http://schemas.microsoft.com/office/powerpoint/2010/main" val="31149173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u="none"/>
          </a:p>
        </p:txBody>
      </p:sp>
      <p:sp>
        <p:nvSpPr>
          <p:cNvPr id="4" name="Slide Number Placeholder 3"/>
          <p:cNvSpPr>
            <a:spLocks noGrp="1"/>
          </p:cNvSpPr>
          <p:nvPr>
            <p:ph type="sldNum" sz="quarter" idx="10"/>
          </p:nvPr>
        </p:nvSpPr>
        <p:spPr/>
        <p:txBody>
          <a:bodyPr/>
          <a:lstStyle/>
          <a:p>
            <a:fld id="{FC8BD8E7-1312-41F3-99C4-6DA5AF891969}" type="slidenum">
              <a:rPr lang="en-US" smtClean="0"/>
              <a:t>24</a:t>
            </a:fld>
            <a:endParaRPr lang="en-US"/>
          </a:p>
        </p:txBody>
      </p:sp>
    </p:spTree>
    <p:extLst>
      <p:ext uri="{BB962C8B-B14F-4D97-AF65-F5344CB8AC3E}">
        <p14:creationId xmlns:p14="http://schemas.microsoft.com/office/powerpoint/2010/main" val="9304982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cs typeface="Calibri"/>
              </a:rPr>
              <a:t>Instruct this report can also allow them to see tracking information including carrier and when it was shipped </a:t>
            </a:r>
          </a:p>
          <a:p>
            <a:pPr marL="171450" indent="-171450">
              <a:buFont typeface="Arial" panose="020B0604020202020204" pitchFamily="34" charset="0"/>
              <a:buChar char="•"/>
            </a:pPr>
            <a:r>
              <a:rPr lang="en-US">
                <a:cs typeface="Calibri"/>
              </a:rPr>
              <a:t>Informed if there is an outstanding balance it will reflect on here </a:t>
            </a:r>
          </a:p>
          <a:p>
            <a:pPr marL="171450" indent="-171450">
              <a:buFont typeface="Arial" panose="020B0604020202020204" pitchFamily="34" charset="0"/>
              <a:buChar char="•"/>
            </a:pPr>
            <a:r>
              <a:rPr lang="en-US">
                <a:cs typeface="Calibri"/>
              </a:rPr>
              <a:t>How many in stock will reflect on here </a:t>
            </a:r>
          </a:p>
          <a:p>
            <a:pPr marL="171450" indent="-171450">
              <a:buFont typeface="Arial" panose="020B0604020202020204" pitchFamily="34" charset="0"/>
              <a:buChar char="•"/>
            </a:pPr>
            <a:endParaRPr lang="en-US">
              <a:cs typeface="Calibri"/>
            </a:endParaRPr>
          </a:p>
        </p:txBody>
      </p:sp>
      <p:sp>
        <p:nvSpPr>
          <p:cNvPr id="4" name="Slide Number Placeholder 3"/>
          <p:cNvSpPr>
            <a:spLocks noGrp="1"/>
          </p:cNvSpPr>
          <p:nvPr>
            <p:ph type="sldNum" sz="quarter" idx="10"/>
          </p:nvPr>
        </p:nvSpPr>
        <p:spPr/>
        <p:txBody>
          <a:bodyPr/>
          <a:lstStyle/>
          <a:p>
            <a:fld id="{FC8BD8E7-1312-41F3-99C4-6DA5AF891969}" type="slidenum">
              <a:rPr lang="en-US" smtClean="0"/>
              <a:t>25</a:t>
            </a:fld>
            <a:endParaRPr lang="en-US"/>
          </a:p>
        </p:txBody>
      </p:sp>
    </p:spTree>
    <p:extLst>
      <p:ext uri="{BB962C8B-B14F-4D97-AF65-F5344CB8AC3E}">
        <p14:creationId xmlns:p14="http://schemas.microsoft.com/office/powerpoint/2010/main" val="39022472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a:t>Transition Arrow Indicating Customer Manager Location</a:t>
            </a:r>
          </a:p>
        </p:txBody>
      </p:sp>
      <p:sp>
        <p:nvSpPr>
          <p:cNvPr id="4" name="Slide Number Placeholder 3"/>
          <p:cNvSpPr>
            <a:spLocks noGrp="1"/>
          </p:cNvSpPr>
          <p:nvPr>
            <p:ph type="sldNum" sz="quarter" idx="10"/>
          </p:nvPr>
        </p:nvSpPr>
        <p:spPr/>
        <p:txBody>
          <a:bodyPr/>
          <a:lstStyle/>
          <a:p>
            <a:fld id="{FC8BD8E7-1312-41F3-99C4-6DA5AF891969}" type="slidenum">
              <a:rPr lang="en-US" smtClean="0"/>
              <a:t>6</a:t>
            </a:fld>
            <a:endParaRPr lang="en-US"/>
          </a:p>
        </p:txBody>
      </p:sp>
    </p:spTree>
    <p:extLst>
      <p:ext uri="{BB962C8B-B14F-4D97-AF65-F5344CB8AC3E}">
        <p14:creationId xmlns:p14="http://schemas.microsoft.com/office/powerpoint/2010/main" val="237547924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cs typeface="Calibri"/>
              </a:rPr>
              <a:t>Titles- should include order number</a:t>
            </a:r>
          </a:p>
        </p:txBody>
      </p:sp>
      <p:sp>
        <p:nvSpPr>
          <p:cNvPr id="4" name="Slide Number Placeholder 3"/>
          <p:cNvSpPr>
            <a:spLocks noGrp="1"/>
          </p:cNvSpPr>
          <p:nvPr>
            <p:ph type="sldNum" sz="quarter" idx="10"/>
          </p:nvPr>
        </p:nvSpPr>
        <p:spPr/>
        <p:txBody>
          <a:bodyPr/>
          <a:lstStyle/>
          <a:p>
            <a:fld id="{FC8BD8E7-1312-41F3-99C4-6DA5AF891969}" type="slidenum">
              <a:rPr lang="en-US" smtClean="0"/>
              <a:t>26</a:t>
            </a:fld>
            <a:endParaRPr lang="en-US"/>
          </a:p>
        </p:txBody>
      </p:sp>
    </p:spTree>
    <p:extLst>
      <p:ext uri="{BB962C8B-B14F-4D97-AF65-F5344CB8AC3E}">
        <p14:creationId xmlns:p14="http://schemas.microsoft.com/office/powerpoint/2010/main" val="11123812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u="none"/>
          </a:p>
        </p:txBody>
      </p:sp>
      <p:sp>
        <p:nvSpPr>
          <p:cNvPr id="4" name="Slide Number Placeholder 3"/>
          <p:cNvSpPr>
            <a:spLocks noGrp="1"/>
          </p:cNvSpPr>
          <p:nvPr>
            <p:ph type="sldNum" sz="quarter" idx="10"/>
          </p:nvPr>
        </p:nvSpPr>
        <p:spPr/>
        <p:txBody>
          <a:bodyPr/>
          <a:lstStyle/>
          <a:p>
            <a:fld id="{FC8BD8E7-1312-41F3-99C4-6DA5AF891969}" type="slidenum">
              <a:rPr lang="en-US" smtClean="0"/>
              <a:t>28</a:t>
            </a:fld>
            <a:endParaRPr lang="en-US"/>
          </a:p>
        </p:txBody>
      </p:sp>
    </p:spTree>
    <p:extLst>
      <p:ext uri="{BB962C8B-B14F-4D97-AF65-F5344CB8AC3E}">
        <p14:creationId xmlns:p14="http://schemas.microsoft.com/office/powerpoint/2010/main" val="185450071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u="none"/>
          </a:p>
        </p:txBody>
      </p:sp>
      <p:sp>
        <p:nvSpPr>
          <p:cNvPr id="4" name="Slide Number Placeholder 3"/>
          <p:cNvSpPr>
            <a:spLocks noGrp="1"/>
          </p:cNvSpPr>
          <p:nvPr>
            <p:ph type="sldNum" sz="quarter" idx="10"/>
          </p:nvPr>
        </p:nvSpPr>
        <p:spPr/>
        <p:txBody>
          <a:bodyPr/>
          <a:lstStyle/>
          <a:p>
            <a:fld id="{FC8BD8E7-1312-41F3-99C4-6DA5AF891969}" type="slidenum">
              <a:rPr lang="en-US" smtClean="0"/>
              <a:t>29</a:t>
            </a:fld>
            <a:endParaRPr lang="en-US"/>
          </a:p>
        </p:txBody>
      </p:sp>
    </p:spTree>
    <p:extLst>
      <p:ext uri="{BB962C8B-B14F-4D97-AF65-F5344CB8AC3E}">
        <p14:creationId xmlns:p14="http://schemas.microsoft.com/office/powerpoint/2010/main" val="226823620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u="none"/>
          </a:p>
        </p:txBody>
      </p:sp>
      <p:sp>
        <p:nvSpPr>
          <p:cNvPr id="4" name="Slide Number Placeholder 3"/>
          <p:cNvSpPr>
            <a:spLocks noGrp="1"/>
          </p:cNvSpPr>
          <p:nvPr>
            <p:ph type="sldNum" sz="quarter" idx="10"/>
          </p:nvPr>
        </p:nvSpPr>
        <p:spPr/>
        <p:txBody>
          <a:bodyPr/>
          <a:lstStyle/>
          <a:p>
            <a:fld id="{FC8BD8E7-1312-41F3-99C4-6DA5AF891969}" type="slidenum">
              <a:rPr lang="en-US" smtClean="0"/>
              <a:t>30</a:t>
            </a:fld>
            <a:endParaRPr lang="en-US"/>
          </a:p>
        </p:txBody>
      </p:sp>
    </p:spTree>
    <p:extLst>
      <p:ext uri="{BB962C8B-B14F-4D97-AF65-F5344CB8AC3E}">
        <p14:creationId xmlns:p14="http://schemas.microsoft.com/office/powerpoint/2010/main" val="408005377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u="sng"/>
              <a:t>TRANSITIONS</a:t>
            </a:r>
          </a:p>
          <a:p>
            <a:pPr marL="0" indent="0">
              <a:buFont typeface="Arial" panose="020B0604020202020204" pitchFamily="34" charset="0"/>
              <a:buNone/>
            </a:pPr>
            <a:endParaRPr lang="en-US" u="sng"/>
          </a:p>
          <a:p>
            <a:pPr marL="0" indent="0">
              <a:buFont typeface="Arial" panose="020B0604020202020204" pitchFamily="34" charset="0"/>
              <a:buNone/>
            </a:pPr>
            <a:r>
              <a:rPr lang="en-US" u="none"/>
              <a:t>Square 1 = Location of agent who entered the account</a:t>
            </a:r>
          </a:p>
          <a:p>
            <a:pPr marL="0" indent="0">
              <a:buFont typeface="Arial" panose="020B0604020202020204" pitchFamily="34" charset="0"/>
              <a:buNone/>
            </a:pPr>
            <a:r>
              <a:rPr lang="en-US" u="none"/>
              <a:t>Square 2 = Location of what they did</a:t>
            </a:r>
          </a:p>
          <a:p>
            <a:pPr marL="0" indent="0">
              <a:buFont typeface="Arial" panose="020B0604020202020204" pitchFamily="34" charset="0"/>
              <a:buNone/>
            </a:pPr>
            <a:r>
              <a:rPr lang="en-US" u="none"/>
              <a:t>Square 3 = Specified details of what they did</a:t>
            </a:r>
          </a:p>
        </p:txBody>
      </p:sp>
      <p:sp>
        <p:nvSpPr>
          <p:cNvPr id="4" name="Slide Number Placeholder 3"/>
          <p:cNvSpPr>
            <a:spLocks noGrp="1"/>
          </p:cNvSpPr>
          <p:nvPr>
            <p:ph type="sldNum" sz="quarter" idx="10"/>
          </p:nvPr>
        </p:nvSpPr>
        <p:spPr/>
        <p:txBody>
          <a:bodyPr/>
          <a:lstStyle/>
          <a:p>
            <a:fld id="{FC8BD8E7-1312-41F3-99C4-6DA5AF891969}" type="slidenum">
              <a:rPr lang="en-US" smtClean="0"/>
              <a:t>31</a:t>
            </a:fld>
            <a:endParaRPr lang="en-US"/>
          </a:p>
        </p:txBody>
      </p:sp>
    </p:spTree>
    <p:extLst>
      <p:ext uri="{BB962C8B-B14F-4D97-AF65-F5344CB8AC3E}">
        <p14:creationId xmlns:p14="http://schemas.microsoft.com/office/powerpoint/2010/main" val="297731743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u="sng"/>
              <a:t>Additional Information</a:t>
            </a:r>
          </a:p>
          <a:p>
            <a:pPr marL="171450" indent="-171450">
              <a:buFont typeface="Arial" panose="020B0604020202020204" pitchFamily="34" charset="0"/>
              <a:buChar char="•"/>
            </a:pPr>
            <a:r>
              <a:rPr lang="en-US" u="none"/>
              <a:t>You can not delete an </a:t>
            </a:r>
            <a:r>
              <a:rPr lang="en-US" err="1"/>
              <a:t>autoshipment</a:t>
            </a:r>
            <a:r>
              <a:rPr lang="en-US" u="none"/>
              <a:t> from the clients account</a:t>
            </a:r>
            <a:endParaRPr lang="en-US" u="none">
              <a:cs typeface="Calibri"/>
            </a:endParaRPr>
          </a:p>
          <a:p>
            <a:pPr marL="628650" lvl="1" indent="-171450">
              <a:buFontTx/>
              <a:buChar char="-"/>
            </a:pPr>
            <a:r>
              <a:rPr lang="en-US" u="none"/>
              <a:t>Client is the only one that can remove an </a:t>
            </a:r>
            <a:r>
              <a:rPr lang="en-US" err="1"/>
              <a:t>autoshipment</a:t>
            </a:r>
            <a:r>
              <a:rPr lang="en-US" u="none"/>
              <a:t> from their account</a:t>
            </a:r>
            <a:endParaRPr lang="en-US" u="none">
              <a:cs typeface="Calibri"/>
            </a:endParaRPr>
          </a:p>
          <a:p>
            <a:pPr marL="457200" lvl="1" indent="0">
              <a:buFontTx/>
              <a:buNone/>
            </a:pPr>
            <a:endParaRPr lang="en-US" u="none"/>
          </a:p>
          <a:p>
            <a:pPr marL="171450" indent="-171450">
              <a:buFont typeface="Arial" panose="020B0604020202020204" pitchFamily="34" charset="0"/>
              <a:buChar char="•"/>
            </a:pPr>
            <a:r>
              <a:rPr lang="en-US" u="none"/>
              <a:t>If pet or vet info is not entered the </a:t>
            </a:r>
            <a:r>
              <a:rPr lang="en-US" err="1"/>
              <a:t>autoship</a:t>
            </a:r>
            <a:r>
              <a:rPr lang="en-US"/>
              <a:t> will not generate </a:t>
            </a:r>
            <a:endParaRPr lang="en-US" u="none">
              <a:cs typeface="Calibri"/>
            </a:endParaRPr>
          </a:p>
          <a:p>
            <a:pPr marL="171450" lvl="0" indent="-171450">
              <a:buFont typeface="Arial" panose="020B0604020202020204" pitchFamily="34" charset="0"/>
              <a:buChar char="•"/>
            </a:pPr>
            <a:endParaRPr lang="en-US" u="none"/>
          </a:p>
          <a:p>
            <a:pPr marL="0" indent="0">
              <a:buFont typeface="Arial" panose="020B0604020202020204" pitchFamily="34" charset="0"/>
              <a:buNone/>
            </a:pPr>
            <a:endParaRPr lang="en-US" u="none"/>
          </a:p>
        </p:txBody>
      </p:sp>
      <p:sp>
        <p:nvSpPr>
          <p:cNvPr id="4" name="Slide Number Placeholder 3"/>
          <p:cNvSpPr>
            <a:spLocks noGrp="1"/>
          </p:cNvSpPr>
          <p:nvPr>
            <p:ph type="sldNum" sz="quarter" idx="10"/>
          </p:nvPr>
        </p:nvSpPr>
        <p:spPr/>
        <p:txBody>
          <a:bodyPr/>
          <a:lstStyle/>
          <a:p>
            <a:fld id="{FC8BD8E7-1312-41F3-99C4-6DA5AF891969}" type="slidenum">
              <a:rPr lang="en-US" smtClean="0"/>
              <a:t>32</a:t>
            </a:fld>
            <a:endParaRPr lang="en-US"/>
          </a:p>
        </p:txBody>
      </p:sp>
    </p:spTree>
    <p:extLst>
      <p:ext uri="{BB962C8B-B14F-4D97-AF65-F5344CB8AC3E}">
        <p14:creationId xmlns:p14="http://schemas.microsoft.com/office/powerpoint/2010/main" val="155440105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endParaRPr lang="en-US" u="none"/>
          </a:p>
          <a:p>
            <a:pPr marL="0" indent="0">
              <a:buFont typeface="Arial" panose="020B0604020202020204" pitchFamily="34" charset="0"/>
              <a:buNone/>
            </a:pPr>
            <a:endParaRPr lang="en-US" u="none"/>
          </a:p>
        </p:txBody>
      </p:sp>
      <p:sp>
        <p:nvSpPr>
          <p:cNvPr id="4" name="Slide Number Placeholder 3"/>
          <p:cNvSpPr>
            <a:spLocks noGrp="1"/>
          </p:cNvSpPr>
          <p:nvPr>
            <p:ph type="sldNum" sz="quarter" idx="10"/>
          </p:nvPr>
        </p:nvSpPr>
        <p:spPr/>
        <p:txBody>
          <a:bodyPr/>
          <a:lstStyle/>
          <a:p>
            <a:fld id="{FC8BD8E7-1312-41F3-99C4-6DA5AF891969}" type="slidenum">
              <a:rPr lang="en-US" smtClean="0"/>
              <a:t>33</a:t>
            </a:fld>
            <a:endParaRPr lang="en-US"/>
          </a:p>
        </p:txBody>
      </p:sp>
    </p:spTree>
    <p:extLst>
      <p:ext uri="{BB962C8B-B14F-4D97-AF65-F5344CB8AC3E}">
        <p14:creationId xmlns:p14="http://schemas.microsoft.com/office/powerpoint/2010/main" val="250237719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endParaRPr lang="en-US" u="none"/>
          </a:p>
          <a:p>
            <a:pPr marL="0" indent="0">
              <a:buFont typeface="Arial" panose="020B0604020202020204" pitchFamily="34" charset="0"/>
              <a:buNone/>
            </a:pPr>
            <a:r>
              <a:rPr lang="en-US" u="sng"/>
              <a:t>QUICK TIP</a:t>
            </a:r>
          </a:p>
          <a:p>
            <a:pPr marL="0" indent="0">
              <a:buFont typeface="Arial" panose="020B0604020202020204" pitchFamily="34" charset="0"/>
              <a:buNone/>
            </a:pPr>
            <a:endParaRPr lang="en-US" u="sng"/>
          </a:p>
          <a:p>
            <a:pPr marL="171450" indent="-171450">
              <a:buFont typeface="Arial" panose="020B0604020202020204" pitchFamily="34" charset="0"/>
              <a:buChar char="•"/>
            </a:pPr>
            <a:r>
              <a:rPr lang="en-US" u="none"/>
              <a:t>Although there is a QTY and an Add box these features will not be added to the cart.</a:t>
            </a:r>
          </a:p>
          <a:p>
            <a:pPr marL="457200" lvl="1" indent="0">
              <a:buFont typeface="Arial" panose="020B0604020202020204" pitchFamily="34" charset="0"/>
              <a:buNone/>
            </a:pPr>
            <a:r>
              <a:rPr lang="en-US" u="none"/>
              <a:t>- This feature is included within the Order Manager and works from there</a:t>
            </a:r>
          </a:p>
        </p:txBody>
      </p:sp>
      <p:sp>
        <p:nvSpPr>
          <p:cNvPr id="4" name="Slide Number Placeholder 3"/>
          <p:cNvSpPr>
            <a:spLocks noGrp="1"/>
          </p:cNvSpPr>
          <p:nvPr>
            <p:ph type="sldNum" sz="quarter" idx="10"/>
          </p:nvPr>
        </p:nvSpPr>
        <p:spPr/>
        <p:txBody>
          <a:bodyPr/>
          <a:lstStyle/>
          <a:p>
            <a:fld id="{FC8BD8E7-1312-41F3-99C4-6DA5AF891969}" type="slidenum">
              <a:rPr lang="en-US" smtClean="0"/>
              <a:t>34</a:t>
            </a:fld>
            <a:endParaRPr lang="en-US"/>
          </a:p>
        </p:txBody>
      </p:sp>
    </p:spTree>
    <p:extLst>
      <p:ext uri="{BB962C8B-B14F-4D97-AF65-F5344CB8AC3E}">
        <p14:creationId xmlns:p14="http://schemas.microsoft.com/office/powerpoint/2010/main" val="206255551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endParaRPr lang="en-US" u="none"/>
          </a:p>
          <a:p>
            <a:pPr marL="0" indent="0">
              <a:buFont typeface="Arial" panose="020B0604020202020204" pitchFamily="34" charset="0"/>
              <a:buNone/>
            </a:pPr>
            <a:r>
              <a:rPr lang="en-US" u="sng"/>
              <a:t>QUICK TIP</a:t>
            </a:r>
          </a:p>
          <a:p>
            <a:pPr marL="0" indent="0">
              <a:buFont typeface="Arial" panose="020B0604020202020204" pitchFamily="34" charset="0"/>
              <a:buNone/>
            </a:pPr>
            <a:endParaRPr lang="en-US" u="sng"/>
          </a:p>
          <a:p>
            <a:pPr marL="171450" indent="-171450">
              <a:buFont typeface="Arial" panose="020B0604020202020204" pitchFamily="34" charset="0"/>
              <a:buChar char="•"/>
            </a:pPr>
            <a:r>
              <a:rPr lang="en-US" u="none"/>
              <a:t>Although there is a QTY and an Add box these features will not be added to the cart.</a:t>
            </a:r>
          </a:p>
          <a:p>
            <a:pPr marL="457200" lvl="1" indent="0">
              <a:buFont typeface="Arial" panose="020B0604020202020204" pitchFamily="34" charset="0"/>
              <a:buNone/>
            </a:pPr>
            <a:r>
              <a:rPr lang="en-US" u="none"/>
              <a:t>- This feature is included within the Order Manager and works from there</a:t>
            </a:r>
          </a:p>
        </p:txBody>
      </p:sp>
      <p:sp>
        <p:nvSpPr>
          <p:cNvPr id="4" name="Slide Number Placeholder 3"/>
          <p:cNvSpPr>
            <a:spLocks noGrp="1"/>
          </p:cNvSpPr>
          <p:nvPr>
            <p:ph type="sldNum" sz="quarter" idx="10"/>
          </p:nvPr>
        </p:nvSpPr>
        <p:spPr/>
        <p:txBody>
          <a:bodyPr/>
          <a:lstStyle/>
          <a:p>
            <a:fld id="{FC8BD8E7-1312-41F3-99C4-6DA5AF891969}" type="slidenum">
              <a:rPr lang="en-US" smtClean="0"/>
              <a:t>35</a:t>
            </a:fld>
            <a:endParaRPr lang="en-US"/>
          </a:p>
        </p:txBody>
      </p:sp>
    </p:spTree>
    <p:extLst>
      <p:ext uri="{BB962C8B-B14F-4D97-AF65-F5344CB8AC3E}">
        <p14:creationId xmlns:p14="http://schemas.microsoft.com/office/powerpoint/2010/main" val="379135754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a:cs typeface="Calibri"/>
              </a:rPr>
              <a:t>Minimum of 250 points to generate certificate </a:t>
            </a:r>
            <a:endParaRPr lang="en-US"/>
          </a:p>
          <a:p>
            <a:pPr marL="171450" indent="-171450">
              <a:buFont typeface="Arial"/>
              <a:buChar char="•"/>
            </a:pPr>
            <a:r>
              <a:rPr lang="en-US">
                <a:cs typeface="Calibri"/>
              </a:rPr>
              <a:t>Certificate will expire within 30 days of issue</a:t>
            </a:r>
            <a:endParaRPr lang="en-US" u="none">
              <a:cs typeface="Calibri"/>
            </a:endParaRPr>
          </a:p>
        </p:txBody>
      </p:sp>
      <p:sp>
        <p:nvSpPr>
          <p:cNvPr id="4" name="Slide Number Placeholder 3"/>
          <p:cNvSpPr>
            <a:spLocks noGrp="1"/>
          </p:cNvSpPr>
          <p:nvPr>
            <p:ph type="sldNum" sz="quarter" idx="10"/>
          </p:nvPr>
        </p:nvSpPr>
        <p:spPr/>
        <p:txBody>
          <a:bodyPr/>
          <a:lstStyle/>
          <a:p>
            <a:fld id="{FC8BD8E7-1312-41F3-99C4-6DA5AF891969}" type="slidenum">
              <a:rPr lang="en-US" smtClean="0"/>
              <a:t>36</a:t>
            </a:fld>
            <a:endParaRPr lang="en-US"/>
          </a:p>
        </p:txBody>
      </p:sp>
    </p:spTree>
    <p:extLst>
      <p:ext uri="{BB962C8B-B14F-4D97-AF65-F5344CB8AC3E}">
        <p14:creationId xmlns:p14="http://schemas.microsoft.com/office/powerpoint/2010/main" val="8509319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a:t>General Information</a:t>
            </a:r>
          </a:p>
          <a:p>
            <a:pPr marL="171450" indent="-171450">
              <a:buFont typeface="Arial" panose="020B0604020202020204" pitchFamily="34" charset="0"/>
              <a:buChar char="•"/>
            </a:pPr>
            <a:r>
              <a:rPr lang="en-US" u="none"/>
              <a:t>First Name ONLY</a:t>
            </a:r>
          </a:p>
          <a:p>
            <a:pPr marL="171450" indent="-171450">
              <a:buFont typeface="Arial" panose="020B0604020202020204" pitchFamily="34" charset="0"/>
              <a:buChar char="•"/>
            </a:pPr>
            <a:r>
              <a:rPr lang="en-US" u="none"/>
              <a:t>Last Name ONLY</a:t>
            </a:r>
          </a:p>
          <a:p>
            <a:pPr marL="0" indent="0">
              <a:buFont typeface="Arial" panose="020B0604020202020204" pitchFamily="34" charset="0"/>
              <a:buNone/>
            </a:pPr>
            <a:endParaRPr lang="en-US" u="none"/>
          </a:p>
          <a:p>
            <a:pPr marL="0" indent="0">
              <a:buFont typeface="Arial" panose="020B0604020202020204" pitchFamily="34" charset="0"/>
              <a:buNone/>
            </a:pPr>
            <a:r>
              <a:rPr lang="en-US" u="sng"/>
              <a:t>Specified Information</a:t>
            </a:r>
          </a:p>
          <a:p>
            <a:pPr marL="171450" indent="-171450">
              <a:buFont typeface="Arial" panose="020B0604020202020204" pitchFamily="34" charset="0"/>
              <a:buChar char="•"/>
            </a:pPr>
            <a:r>
              <a:rPr lang="en-US" u="none"/>
              <a:t>Phone Number</a:t>
            </a:r>
          </a:p>
          <a:p>
            <a:pPr marL="171450" indent="-171450">
              <a:buFont typeface="Arial" panose="020B0604020202020204" pitchFamily="34" charset="0"/>
              <a:buChar char="•"/>
            </a:pPr>
            <a:r>
              <a:rPr lang="en-US" u="none"/>
              <a:t>Email Address</a:t>
            </a:r>
          </a:p>
          <a:p>
            <a:pPr marL="171450" indent="-171450">
              <a:buFont typeface="Arial" panose="020B0604020202020204" pitchFamily="34" charset="0"/>
              <a:buChar char="•"/>
            </a:pPr>
            <a:r>
              <a:rPr lang="en-US" u="none"/>
              <a:t>Cust- ID</a:t>
            </a:r>
          </a:p>
          <a:p>
            <a:pPr marL="171450" indent="-171450">
              <a:buFont typeface="Arial" panose="020B0604020202020204" pitchFamily="34" charset="0"/>
              <a:buChar char="•"/>
            </a:pPr>
            <a:r>
              <a:rPr lang="en-US" u="none"/>
              <a:t>Order- ID</a:t>
            </a:r>
          </a:p>
        </p:txBody>
      </p:sp>
      <p:sp>
        <p:nvSpPr>
          <p:cNvPr id="4" name="Slide Number Placeholder 3"/>
          <p:cNvSpPr>
            <a:spLocks noGrp="1"/>
          </p:cNvSpPr>
          <p:nvPr>
            <p:ph type="sldNum" sz="quarter" idx="10"/>
          </p:nvPr>
        </p:nvSpPr>
        <p:spPr/>
        <p:txBody>
          <a:bodyPr/>
          <a:lstStyle/>
          <a:p>
            <a:fld id="{FC8BD8E7-1312-41F3-99C4-6DA5AF891969}" type="slidenum">
              <a:rPr lang="en-US" smtClean="0"/>
              <a:t>8</a:t>
            </a:fld>
            <a:endParaRPr lang="en-US"/>
          </a:p>
        </p:txBody>
      </p:sp>
    </p:spTree>
    <p:extLst>
      <p:ext uri="{BB962C8B-B14F-4D97-AF65-F5344CB8AC3E}">
        <p14:creationId xmlns:p14="http://schemas.microsoft.com/office/powerpoint/2010/main" val="428707768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u="none"/>
              <a:t>This is where all orders are placed.</a:t>
            </a:r>
          </a:p>
          <a:p>
            <a:pPr marL="628650" lvl="1" indent="-171450">
              <a:buFontTx/>
              <a:buChar char="-"/>
            </a:pPr>
            <a:r>
              <a:rPr lang="en-US" u="none"/>
              <a:t>This can be done from both the Customer and Order Managers.</a:t>
            </a:r>
          </a:p>
          <a:p>
            <a:pPr marL="628650" lvl="1" indent="-171450">
              <a:buFontTx/>
              <a:buChar char="-"/>
            </a:pPr>
            <a:r>
              <a:rPr lang="en-US" u="none"/>
              <a:t>You will need to specify a customers account prior to creating an order.</a:t>
            </a:r>
          </a:p>
          <a:p>
            <a:pPr marL="457200" lvl="1" indent="0">
              <a:buFontTx/>
              <a:buNone/>
            </a:pPr>
            <a:endParaRPr lang="en-US" u="none"/>
          </a:p>
          <a:p>
            <a:pPr marL="171450" lvl="0" indent="-171450">
              <a:buFont typeface="Arial" panose="020B0604020202020204" pitchFamily="34" charset="0"/>
              <a:buChar char="•"/>
            </a:pPr>
            <a:endParaRPr lang="en-US" u="none"/>
          </a:p>
          <a:p>
            <a:pPr marL="0" indent="0">
              <a:buFont typeface="Arial" panose="020B0604020202020204" pitchFamily="34" charset="0"/>
              <a:buNone/>
            </a:pPr>
            <a:endParaRPr lang="en-US" u="none"/>
          </a:p>
        </p:txBody>
      </p:sp>
      <p:sp>
        <p:nvSpPr>
          <p:cNvPr id="4" name="Slide Number Placeholder 3"/>
          <p:cNvSpPr>
            <a:spLocks noGrp="1"/>
          </p:cNvSpPr>
          <p:nvPr>
            <p:ph type="sldNum" sz="quarter" idx="10"/>
          </p:nvPr>
        </p:nvSpPr>
        <p:spPr/>
        <p:txBody>
          <a:bodyPr/>
          <a:lstStyle/>
          <a:p>
            <a:fld id="{FC8BD8E7-1312-41F3-99C4-6DA5AF891969}" type="slidenum">
              <a:rPr lang="en-US" smtClean="0"/>
              <a:t>37</a:t>
            </a:fld>
            <a:endParaRPr lang="en-US"/>
          </a:p>
        </p:txBody>
      </p:sp>
    </p:spTree>
    <p:extLst>
      <p:ext uri="{BB962C8B-B14F-4D97-AF65-F5344CB8AC3E}">
        <p14:creationId xmlns:p14="http://schemas.microsoft.com/office/powerpoint/2010/main" val="170259324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Tx/>
              <a:buNone/>
            </a:pPr>
            <a:r>
              <a:rPr lang="en-US" u="sng"/>
              <a:t>TRANSITIONS</a:t>
            </a:r>
          </a:p>
          <a:p>
            <a:pPr marL="0" lvl="0" indent="0">
              <a:buFontTx/>
              <a:buNone/>
            </a:pPr>
            <a:endParaRPr lang="en-US" u="none"/>
          </a:p>
          <a:p>
            <a:pPr marL="171450" lvl="0" indent="-171450">
              <a:buFont typeface="Arial" panose="020B0604020202020204" pitchFamily="34" charset="0"/>
              <a:buChar char="•"/>
            </a:pPr>
            <a:r>
              <a:rPr lang="en-US" u="none"/>
              <a:t>There are Radio Buttons in the Order manager as well as in the Customer manager (Transition 1):</a:t>
            </a:r>
          </a:p>
          <a:p>
            <a:pPr marL="171450" lvl="0" indent="-171450">
              <a:buFont typeface="Arial" panose="020B0604020202020204" pitchFamily="34" charset="0"/>
              <a:buChar char="•"/>
            </a:pPr>
            <a:endParaRPr lang="en-US" u="none"/>
          </a:p>
          <a:p>
            <a:pPr marL="171450" lvl="0" indent="-171450">
              <a:buFont typeface="Arial" panose="020B0604020202020204" pitchFamily="34" charset="0"/>
              <a:buChar char="•"/>
            </a:pPr>
            <a:endParaRPr lang="en-US" u="none"/>
          </a:p>
          <a:p>
            <a:pPr marL="628650" lvl="1" indent="-171450">
              <a:buFontTx/>
              <a:buChar char="-"/>
            </a:pPr>
            <a:r>
              <a:rPr lang="en-US" u="none"/>
              <a:t>Pets</a:t>
            </a:r>
          </a:p>
          <a:p>
            <a:pPr marL="628650" lvl="1" indent="-171450">
              <a:buFontTx/>
              <a:buChar char="-"/>
            </a:pPr>
            <a:r>
              <a:rPr lang="en-US" u="none"/>
              <a:t>Vets</a:t>
            </a:r>
          </a:p>
          <a:p>
            <a:pPr marL="628650" lvl="1" indent="-171450">
              <a:buFontTx/>
              <a:buChar char="-"/>
            </a:pPr>
            <a:r>
              <a:rPr lang="en-US" u="none" err="1"/>
              <a:t>Autoship</a:t>
            </a:r>
            <a:endParaRPr lang="en-US" u="none"/>
          </a:p>
          <a:p>
            <a:pPr marL="628650" lvl="1" indent="-171450">
              <a:buFontTx/>
              <a:buChar char="-"/>
            </a:pPr>
            <a:r>
              <a:rPr lang="en-US" u="none"/>
              <a:t>Credit</a:t>
            </a:r>
          </a:p>
          <a:p>
            <a:pPr marL="628650" lvl="1" indent="-171450">
              <a:buFontTx/>
              <a:buChar char="-"/>
            </a:pPr>
            <a:r>
              <a:rPr lang="en-US" u="none"/>
              <a:t>RX</a:t>
            </a:r>
          </a:p>
          <a:p>
            <a:pPr marL="628650" lvl="1" indent="-171450">
              <a:buFontTx/>
              <a:buChar char="-"/>
            </a:pPr>
            <a:r>
              <a:rPr lang="en-US" u="none"/>
              <a:t>Points</a:t>
            </a:r>
          </a:p>
          <a:p>
            <a:pPr marL="628650" lvl="1" indent="-171450">
              <a:buFontTx/>
              <a:buChar char="-"/>
            </a:pPr>
            <a:r>
              <a:rPr lang="en-US" u="none"/>
              <a:t>Orders</a:t>
            </a:r>
          </a:p>
          <a:p>
            <a:pPr marL="628650" lvl="1" indent="-171450">
              <a:buFontTx/>
              <a:buChar char="-"/>
            </a:pPr>
            <a:r>
              <a:rPr lang="en-US" u="none"/>
              <a:t>Items</a:t>
            </a:r>
          </a:p>
          <a:p>
            <a:pPr marL="171450" lvl="0" indent="-171450">
              <a:buFont typeface="Arial" panose="020B0604020202020204" pitchFamily="34" charset="0"/>
              <a:buChar char="•"/>
            </a:pPr>
            <a:r>
              <a:rPr lang="en-US" u="none"/>
              <a:t>These are all buttons that you have seen before through the client portal on the website and through the customer manager.</a:t>
            </a:r>
          </a:p>
          <a:p>
            <a:pPr marL="171450" lvl="0" indent="-171450">
              <a:buFont typeface="Arial" panose="020B0604020202020204" pitchFamily="34" charset="0"/>
              <a:buChar char="•"/>
            </a:pPr>
            <a:endParaRPr lang="en-US" u="none"/>
          </a:p>
          <a:p>
            <a:pPr marL="171450" lvl="0" indent="-171450">
              <a:buFont typeface="Arial" panose="020B0604020202020204" pitchFamily="34" charset="0"/>
              <a:buChar char="•"/>
            </a:pPr>
            <a:r>
              <a:rPr lang="en-US" u="none"/>
              <a:t>You will enter the item number of the items the client is looking to add to the order  in the box to the left and click on the blue “ADD” button to place the item on the order (Transition 2)</a:t>
            </a:r>
          </a:p>
          <a:p>
            <a:pPr marL="171450" lvl="0" indent="-171450">
              <a:buFont typeface="Arial" panose="020B0604020202020204" pitchFamily="34" charset="0"/>
              <a:buChar char="•"/>
            </a:pPr>
            <a:endParaRPr lang="en-US" u="none"/>
          </a:p>
          <a:p>
            <a:pPr marL="171450" lvl="0" indent="-171450">
              <a:buFont typeface="Arial" panose="020B0604020202020204" pitchFamily="34" charset="0"/>
              <a:buChar char="•"/>
            </a:pPr>
            <a:r>
              <a:rPr lang="en-US" u="none"/>
              <a:t>Be sure that you are always confirming the client’s billing and shipping address prior to completing their order (Transition 3)</a:t>
            </a:r>
          </a:p>
          <a:p>
            <a:pPr marL="0" lvl="0" indent="0">
              <a:buFont typeface="Arial" panose="020B0604020202020204" pitchFamily="34" charset="0"/>
              <a:buNone/>
            </a:pPr>
            <a:r>
              <a:rPr lang="en-US" u="none"/>
              <a:t> </a:t>
            </a:r>
          </a:p>
          <a:p>
            <a:pPr marL="171450" lvl="0" indent="-171450">
              <a:buFont typeface="Arial" panose="020B0604020202020204" pitchFamily="34" charset="0"/>
              <a:buChar char="•"/>
            </a:pPr>
            <a:endParaRPr lang="en-US" u="none"/>
          </a:p>
          <a:p>
            <a:pPr marL="0" indent="0">
              <a:buFont typeface="Arial" panose="020B0604020202020204" pitchFamily="34" charset="0"/>
              <a:buNone/>
            </a:pPr>
            <a:endParaRPr lang="en-US" u="none"/>
          </a:p>
        </p:txBody>
      </p:sp>
      <p:sp>
        <p:nvSpPr>
          <p:cNvPr id="4" name="Slide Number Placeholder 3"/>
          <p:cNvSpPr>
            <a:spLocks noGrp="1"/>
          </p:cNvSpPr>
          <p:nvPr>
            <p:ph type="sldNum" sz="quarter" idx="10"/>
          </p:nvPr>
        </p:nvSpPr>
        <p:spPr/>
        <p:txBody>
          <a:bodyPr/>
          <a:lstStyle/>
          <a:p>
            <a:fld id="{FC8BD8E7-1312-41F3-99C4-6DA5AF891969}" type="slidenum">
              <a:rPr lang="en-US" smtClean="0"/>
              <a:t>38</a:t>
            </a:fld>
            <a:endParaRPr lang="en-US"/>
          </a:p>
        </p:txBody>
      </p:sp>
    </p:spTree>
    <p:extLst>
      <p:ext uri="{BB962C8B-B14F-4D97-AF65-F5344CB8AC3E}">
        <p14:creationId xmlns:p14="http://schemas.microsoft.com/office/powerpoint/2010/main" val="77077510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Tx/>
              <a:buNone/>
            </a:pPr>
            <a:r>
              <a:rPr lang="en-US" u="sng"/>
              <a:t>TRANSITIONS</a:t>
            </a:r>
          </a:p>
          <a:p>
            <a:pPr marL="0" lvl="0" indent="0">
              <a:buFontTx/>
              <a:buNone/>
            </a:pPr>
            <a:endParaRPr lang="en-US" u="none"/>
          </a:p>
          <a:p>
            <a:pPr marL="171450" lvl="0" indent="-171450">
              <a:buFont typeface="Arial" panose="020B0604020202020204" pitchFamily="34" charset="0"/>
              <a:buChar char="•"/>
            </a:pPr>
            <a:r>
              <a:rPr lang="en-US" u="none"/>
              <a:t>After adding your item and clicking “ADD” you will then be able to make the following adjustments:</a:t>
            </a:r>
          </a:p>
          <a:p>
            <a:pPr marL="628650" lvl="1" indent="-171450">
              <a:buFontTx/>
              <a:buChar char="-"/>
            </a:pPr>
            <a:r>
              <a:rPr lang="en-US" u="none"/>
              <a:t>QTY (Transition 1)</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u="none"/>
              <a:t>Specify a Pet if RX (Transition 2)</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u="none"/>
              <a:t>Specify a Vet if RX </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u="none"/>
              <a:t>Specify how the RX is going to arrive to us if RX (Transition 3)</a:t>
            </a:r>
          </a:p>
          <a:p>
            <a:pPr marL="457200" marR="0" lvl="1" indent="0" algn="l" defTabSz="914400" rtl="0" eaLnBrk="1" fontAlgn="auto" latinLnBrk="0" hangingPunct="1">
              <a:lnSpc>
                <a:spcPct val="100000"/>
              </a:lnSpc>
              <a:spcBef>
                <a:spcPts val="0"/>
              </a:spcBef>
              <a:spcAft>
                <a:spcPts val="0"/>
              </a:spcAft>
              <a:buClrTx/>
              <a:buSzTx/>
              <a:buFontTx/>
              <a:buNone/>
              <a:tabLst/>
              <a:defRPr/>
            </a:pPr>
            <a:endParaRPr lang="en-US" u="none"/>
          </a:p>
          <a:p>
            <a:pPr marL="0" indent="0">
              <a:buFont typeface="Arial" panose="020B0604020202020204" pitchFamily="34" charset="0"/>
              <a:buNone/>
            </a:pPr>
            <a:endParaRPr lang="en-US" u="none"/>
          </a:p>
        </p:txBody>
      </p:sp>
      <p:sp>
        <p:nvSpPr>
          <p:cNvPr id="4" name="Slide Number Placeholder 3"/>
          <p:cNvSpPr>
            <a:spLocks noGrp="1"/>
          </p:cNvSpPr>
          <p:nvPr>
            <p:ph type="sldNum" sz="quarter" idx="10"/>
          </p:nvPr>
        </p:nvSpPr>
        <p:spPr/>
        <p:txBody>
          <a:bodyPr/>
          <a:lstStyle/>
          <a:p>
            <a:fld id="{FC8BD8E7-1312-41F3-99C4-6DA5AF891969}" type="slidenum">
              <a:rPr lang="en-US" smtClean="0"/>
              <a:t>39</a:t>
            </a:fld>
            <a:endParaRPr lang="en-US"/>
          </a:p>
        </p:txBody>
      </p:sp>
    </p:spTree>
    <p:extLst>
      <p:ext uri="{BB962C8B-B14F-4D97-AF65-F5344CB8AC3E}">
        <p14:creationId xmlns:p14="http://schemas.microsoft.com/office/powerpoint/2010/main" val="16396595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Tx/>
              <a:buNone/>
            </a:pPr>
            <a:r>
              <a:rPr lang="en-US" u="sng"/>
              <a:t>TRANSITIONS</a:t>
            </a:r>
          </a:p>
          <a:p>
            <a:pPr marL="0" lvl="0" indent="0">
              <a:buFontTx/>
              <a:buNone/>
            </a:pPr>
            <a:endParaRPr lang="en-US" u="sng">
              <a:cs typeface="Calibri"/>
            </a:endParaRPr>
          </a:p>
          <a:p>
            <a:pPr marL="171450" indent="-171450">
              <a:buFont typeface="Arial"/>
              <a:buChar char="•"/>
              <a:defRPr/>
            </a:pPr>
            <a:r>
              <a:rPr lang="en-US">
                <a:cs typeface="Calibri"/>
              </a:rPr>
              <a:t>If we are covering shipping, agent must $0.00 shipping box and check the box</a:t>
            </a:r>
          </a:p>
          <a:p>
            <a:pPr marL="171450" indent="-171450">
              <a:buFont typeface="Arial"/>
              <a:buChar char="•"/>
              <a:defRPr/>
            </a:pPr>
            <a:r>
              <a:rPr lang="en-US">
                <a:cs typeface="Calibri"/>
              </a:rPr>
              <a:t>Notes must be put on e-commerce if we are covering expedited shipping</a:t>
            </a:r>
          </a:p>
          <a:p>
            <a:pPr>
              <a:defRPr/>
            </a:pPr>
            <a:endParaRPr lang="en-US"/>
          </a:p>
          <a:p>
            <a:pPr marL="171450" indent="-171450">
              <a:buFont typeface="Arial" panose="020B0604020202020204" pitchFamily="34" charset="0"/>
              <a:buChar char="•"/>
              <a:defRPr/>
            </a:pPr>
            <a:r>
              <a:rPr lang="en-US" u="none"/>
              <a:t>Once all the items have been entered and you have confirmed the QTY and items with the client you may click on</a:t>
            </a:r>
            <a:r>
              <a:rPr lang="en-US"/>
              <a:t> </a:t>
            </a:r>
          </a:p>
          <a:p>
            <a:pPr>
              <a:defRPr/>
            </a:pPr>
            <a:r>
              <a:rPr lang="en-US"/>
              <a:t>    </a:t>
            </a:r>
            <a:r>
              <a:rPr lang="en-US" u="none"/>
              <a:t> the blue button “Shipping &amp; Total” (Transition 1)</a:t>
            </a:r>
            <a:endParaRPr lang="en-US" u="none">
              <a:cs typeface="Calibri"/>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u="none"/>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u="none"/>
              <a:t>Here your total will populate.</a:t>
            </a:r>
            <a:endParaRPr lang="en-US" u="none">
              <a:cs typeface="Calibri"/>
            </a:endParaRPr>
          </a:p>
          <a:p>
            <a:pPr marL="628650" lvl="1" indent="-171450">
              <a:buFontTx/>
              <a:buChar char="-"/>
              <a:defRPr/>
            </a:pPr>
            <a:r>
              <a:rPr lang="en-US" u="none"/>
              <a:t>For an accurate total you will want to confirm the select shipping method the client prefers from the</a:t>
            </a:r>
            <a:r>
              <a:rPr lang="en-US"/>
              <a:t> </a:t>
            </a:r>
            <a:endParaRPr lang="en-US" u="none">
              <a:cs typeface="Calibri"/>
            </a:endParaRPr>
          </a:p>
          <a:p>
            <a:pPr lvl="1">
              <a:defRPr/>
            </a:pPr>
            <a:r>
              <a:rPr lang="en-US"/>
              <a:t>    </a:t>
            </a:r>
            <a:r>
              <a:rPr lang="en-US" u="none"/>
              <a:t> dropdown menu (Transition 2)</a:t>
            </a:r>
            <a:endParaRPr lang="en-US" u="none">
              <a:cs typeface="Calibri"/>
            </a:endParaRPr>
          </a:p>
          <a:p>
            <a:pPr lvl="1">
              <a:defRPr/>
            </a:pPr>
            <a:endParaRPr lang="en-US">
              <a:cs typeface="Calibri"/>
            </a:endParaRPr>
          </a:p>
        </p:txBody>
      </p:sp>
      <p:sp>
        <p:nvSpPr>
          <p:cNvPr id="4" name="Slide Number Placeholder 3"/>
          <p:cNvSpPr>
            <a:spLocks noGrp="1"/>
          </p:cNvSpPr>
          <p:nvPr>
            <p:ph type="sldNum" sz="quarter" idx="10"/>
          </p:nvPr>
        </p:nvSpPr>
        <p:spPr/>
        <p:txBody>
          <a:bodyPr/>
          <a:lstStyle/>
          <a:p>
            <a:fld id="{FC8BD8E7-1312-41F3-99C4-6DA5AF891969}" type="slidenum">
              <a:rPr lang="en-US" smtClean="0"/>
              <a:t>40</a:t>
            </a:fld>
            <a:endParaRPr lang="en-US"/>
          </a:p>
        </p:txBody>
      </p:sp>
    </p:spTree>
    <p:extLst>
      <p:ext uri="{BB962C8B-B14F-4D97-AF65-F5344CB8AC3E}">
        <p14:creationId xmlns:p14="http://schemas.microsoft.com/office/powerpoint/2010/main" val="129692357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Tx/>
              <a:buNone/>
            </a:pPr>
            <a:r>
              <a:rPr lang="en-US" u="sng"/>
              <a:t>TRANSITIONS</a:t>
            </a:r>
          </a:p>
          <a:p>
            <a:pPr marL="0" lvl="0" indent="0">
              <a:buFontTx/>
              <a:buNone/>
            </a:pPr>
            <a:endParaRPr lang="en-US" u="none"/>
          </a:p>
          <a:p>
            <a:pPr marL="171450" lvl="0" indent="-171450">
              <a:buFont typeface="Arial" panose="020B0604020202020204" pitchFamily="34" charset="0"/>
              <a:buChar char="•"/>
            </a:pPr>
            <a:r>
              <a:rPr lang="en-US" u="none"/>
              <a:t>After all billing and shipping information have been confirmed, you will need to confirm or collect a form of payment (Transition 1)</a:t>
            </a:r>
          </a:p>
          <a:p>
            <a:pPr marL="0" lvl="0" indent="0">
              <a:buFont typeface="Arial" panose="020B0604020202020204" pitchFamily="34" charset="0"/>
              <a:buNone/>
            </a:pPr>
            <a:endParaRPr lang="en-US" u="none"/>
          </a:p>
          <a:p>
            <a:pPr marL="171450" lvl="0" indent="-171450">
              <a:buFont typeface="Arial" panose="020B0604020202020204" pitchFamily="34" charset="0"/>
              <a:buChar char="•"/>
            </a:pPr>
            <a:r>
              <a:rPr lang="en-US" u="none"/>
              <a:t>You have two options:</a:t>
            </a:r>
          </a:p>
          <a:p>
            <a:pPr marL="628650" lvl="1" indent="-171450">
              <a:buFontTx/>
              <a:buChar char="-"/>
            </a:pPr>
            <a:r>
              <a:rPr lang="en-US" u="none"/>
              <a:t>Credit Card</a:t>
            </a:r>
          </a:p>
          <a:p>
            <a:pPr marL="628650" lvl="1" indent="-171450">
              <a:buFontTx/>
              <a:buChar char="-"/>
            </a:pPr>
            <a:r>
              <a:rPr lang="en-US" u="none"/>
              <a:t>Prepayment</a:t>
            </a:r>
          </a:p>
          <a:p>
            <a:pPr marL="457200" lvl="1" indent="0">
              <a:buFontTx/>
              <a:buNone/>
            </a:pPr>
            <a:endParaRPr lang="en-US" u="none"/>
          </a:p>
          <a:p>
            <a:pPr marL="171450" lvl="0" indent="-171450">
              <a:buFont typeface="Arial" panose="020B0604020202020204" pitchFamily="34" charset="0"/>
              <a:buChar char="•"/>
            </a:pPr>
            <a:r>
              <a:rPr lang="en-US" u="none"/>
              <a:t>Prepayment</a:t>
            </a:r>
          </a:p>
          <a:p>
            <a:pPr marL="628650" lvl="1" indent="-171450">
              <a:buFontTx/>
              <a:buChar char="-"/>
            </a:pPr>
            <a:r>
              <a:rPr lang="en-US" u="none"/>
              <a:t>This is for clients that qualify for store pick ups that would like to pay with cash upon their arrival</a:t>
            </a:r>
          </a:p>
          <a:p>
            <a:pPr marL="457200" lvl="1" indent="0">
              <a:buFontTx/>
              <a:buNone/>
            </a:pPr>
            <a:endParaRPr lang="en-US" u="none"/>
          </a:p>
          <a:p>
            <a:pPr marL="171450" lvl="0" indent="-171450">
              <a:buFont typeface="Arial" panose="020B0604020202020204" pitchFamily="34" charset="0"/>
              <a:buChar char="•"/>
            </a:pPr>
            <a:r>
              <a:rPr lang="en-US" u="none"/>
              <a:t>Once the payment method has been decided on and entered, all that is left is to finalize the order</a:t>
            </a:r>
          </a:p>
          <a:p>
            <a:pPr marL="457200" lvl="1" indent="0">
              <a:buFont typeface="Arial" panose="020B0604020202020204" pitchFamily="34" charset="0"/>
              <a:buNone/>
            </a:pPr>
            <a:r>
              <a:rPr lang="en-US" u="none"/>
              <a:t>- You will need to click the blue button “Create Order” (Transition 2)</a:t>
            </a:r>
          </a:p>
        </p:txBody>
      </p:sp>
      <p:sp>
        <p:nvSpPr>
          <p:cNvPr id="4" name="Slide Number Placeholder 3"/>
          <p:cNvSpPr>
            <a:spLocks noGrp="1"/>
          </p:cNvSpPr>
          <p:nvPr>
            <p:ph type="sldNum" sz="quarter" idx="10"/>
          </p:nvPr>
        </p:nvSpPr>
        <p:spPr/>
        <p:txBody>
          <a:bodyPr/>
          <a:lstStyle/>
          <a:p>
            <a:fld id="{FC8BD8E7-1312-41F3-99C4-6DA5AF891969}" type="slidenum">
              <a:rPr lang="en-US" smtClean="0"/>
              <a:t>41</a:t>
            </a:fld>
            <a:endParaRPr lang="en-US"/>
          </a:p>
        </p:txBody>
      </p:sp>
    </p:spTree>
    <p:extLst>
      <p:ext uri="{BB962C8B-B14F-4D97-AF65-F5344CB8AC3E}">
        <p14:creationId xmlns:p14="http://schemas.microsoft.com/office/powerpoint/2010/main" val="165262462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a:t>Transition Arrow Indicating Order Manager Location</a:t>
            </a:r>
          </a:p>
        </p:txBody>
      </p:sp>
      <p:sp>
        <p:nvSpPr>
          <p:cNvPr id="4" name="Slide Number Placeholder 3"/>
          <p:cNvSpPr>
            <a:spLocks noGrp="1"/>
          </p:cNvSpPr>
          <p:nvPr>
            <p:ph type="sldNum" sz="quarter" idx="10"/>
          </p:nvPr>
        </p:nvSpPr>
        <p:spPr/>
        <p:txBody>
          <a:bodyPr/>
          <a:lstStyle/>
          <a:p>
            <a:fld id="{FC8BD8E7-1312-41F3-99C4-6DA5AF891969}" type="slidenum">
              <a:rPr lang="en-US" smtClean="0"/>
              <a:t>43</a:t>
            </a:fld>
            <a:endParaRPr lang="en-US"/>
          </a:p>
        </p:txBody>
      </p:sp>
    </p:spTree>
    <p:extLst>
      <p:ext uri="{BB962C8B-B14F-4D97-AF65-F5344CB8AC3E}">
        <p14:creationId xmlns:p14="http://schemas.microsoft.com/office/powerpoint/2010/main" val="144735143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u="sng"/>
          </a:p>
        </p:txBody>
      </p:sp>
      <p:sp>
        <p:nvSpPr>
          <p:cNvPr id="4" name="Slide Number Placeholder 3"/>
          <p:cNvSpPr>
            <a:spLocks noGrp="1"/>
          </p:cNvSpPr>
          <p:nvPr>
            <p:ph type="sldNum" sz="quarter" idx="10"/>
          </p:nvPr>
        </p:nvSpPr>
        <p:spPr/>
        <p:txBody>
          <a:bodyPr/>
          <a:lstStyle/>
          <a:p>
            <a:fld id="{FC8BD8E7-1312-41F3-99C4-6DA5AF891969}" type="slidenum">
              <a:rPr lang="en-US" smtClean="0"/>
              <a:t>44</a:t>
            </a:fld>
            <a:endParaRPr lang="en-US"/>
          </a:p>
        </p:txBody>
      </p:sp>
    </p:spTree>
    <p:extLst>
      <p:ext uri="{BB962C8B-B14F-4D97-AF65-F5344CB8AC3E}">
        <p14:creationId xmlns:p14="http://schemas.microsoft.com/office/powerpoint/2010/main" val="111387683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u="sng"/>
              <a:t>TRANSITONS</a:t>
            </a:r>
          </a:p>
          <a:p>
            <a:pPr marL="0" indent="0">
              <a:buFont typeface="Arial" panose="020B0604020202020204" pitchFamily="34" charset="0"/>
              <a:buNone/>
            </a:pPr>
            <a:br>
              <a:rPr lang="en-US" u="sng"/>
            </a:br>
            <a:r>
              <a:rPr lang="en-US" u="sng"/>
              <a:t>General Search</a:t>
            </a:r>
          </a:p>
          <a:p>
            <a:pPr marL="171450" indent="-171450">
              <a:buFont typeface="Arial" panose="020B0604020202020204" pitchFamily="34" charset="0"/>
              <a:buChar char="•"/>
            </a:pPr>
            <a:r>
              <a:rPr lang="en-US" u="none"/>
              <a:t>When using a general search field you will be able to populate all the orders placed under that form of information.</a:t>
            </a:r>
          </a:p>
          <a:p>
            <a:pPr marL="171450" indent="-171450">
              <a:buFont typeface="Arial" panose="020B0604020202020204" pitchFamily="34" charset="0"/>
              <a:buChar char="•"/>
            </a:pPr>
            <a:endParaRPr lang="en-US" u="none"/>
          </a:p>
          <a:p>
            <a:pPr marL="171450" indent="-171450">
              <a:buFont typeface="Arial" panose="020B0604020202020204" pitchFamily="34" charset="0"/>
              <a:buChar char="•"/>
            </a:pPr>
            <a:r>
              <a:rPr lang="en-US" u="none"/>
              <a:t>Example: when searching under a Telephone (Transition 1) you will see all the orders ever placed using this telephone number will populate (Transition 2).</a:t>
            </a:r>
          </a:p>
          <a:p>
            <a:pPr marL="628650" lvl="1" indent="-171450">
              <a:buFontTx/>
              <a:buChar char="-"/>
            </a:pPr>
            <a:r>
              <a:rPr lang="en-US" u="none"/>
              <a:t>This provides a more cluttered results area.</a:t>
            </a:r>
          </a:p>
          <a:p>
            <a:pPr marL="457200" lvl="1" indent="0">
              <a:buFontTx/>
              <a:buNone/>
            </a:pPr>
            <a:endParaRPr lang="en-US" u="none"/>
          </a:p>
          <a:p>
            <a:pPr marL="171450" indent="-171450">
              <a:buFont typeface="Arial" panose="020B0604020202020204" pitchFamily="34" charset="0"/>
              <a:buChar char="•"/>
            </a:pPr>
            <a:r>
              <a:rPr lang="en-US" u="none"/>
              <a:t>General Search Fields:</a:t>
            </a:r>
          </a:p>
          <a:p>
            <a:pPr marL="628650" lvl="1" indent="-171450">
              <a:buFontTx/>
              <a:buChar char="-"/>
            </a:pPr>
            <a:r>
              <a:rPr lang="en-US" u="none"/>
              <a:t>Customer Code</a:t>
            </a:r>
          </a:p>
          <a:p>
            <a:pPr marL="628650" lvl="1" indent="-171450">
              <a:buFontTx/>
              <a:buChar char="-"/>
            </a:pPr>
            <a:r>
              <a:rPr lang="en-US" u="none"/>
              <a:t>Customer Email</a:t>
            </a:r>
          </a:p>
          <a:p>
            <a:pPr marL="628650" lvl="1" indent="-171450">
              <a:buFontTx/>
              <a:buChar char="-"/>
            </a:pPr>
            <a:r>
              <a:rPr lang="en-US" u="none"/>
              <a:t>Customer Names</a:t>
            </a:r>
          </a:p>
          <a:p>
            <a:pPr marL="628650" lvl="1" indent="-171450">
              <a:buFontTx/>
              <a:buChar char="-"/>
            </a:pPr>
            <a:r>
              <a:rPr lang="en-US" u="none"/>
              <a:t>Telephone </a:t>
            </a:r>
          </a:p>
          <a:p>
            <a:pPr marL="628650" lvl="1" indent="-171450">
              <a:buFontTx/>
              <a:buChar char="-"/>
            </a:pPr>
            <a:r>
              <a:rPr lang="en-US" u="none"/>
              <a:t>IP Address</a:t>
            </a:r>
          </a:p>
        </p:txBody>
      </p:sp>
      <p:sp>
        <p:nvSpPr>
          <p:cNvPr id="4" name="Slide Number Placeholder 3"/>
          <p:cNvSpPr>
            <a:spLocks noGrp="1"/>
          </p:cNvSpPr>
          <p:nvPr>
            <p:ph type="sldNum" sz="quarter" idx="10"/>
          </p:nvPr>
        </p:nvSpPr>
        <p:spPr/>
        <p:txBody>
          <a:bodyPr/>
          <a:lstStyle/>
          <a:p>
            <a:fld id="{FC8BD8E7-1312-41F3-99C4-6DA5AF891969}" type="slidenum">
              <a:rPr lang="en-US" smtClean="0"/>
              <a:t>45</a:t>
            </a:fld>
            <a:endParaRPr lang="en-US"/>
          </a:p>
        </p:txBody>
      </p:sp>
    </p:spTree>
    <p:extLst>
      <p:ext uri="{BB962C8B-B14F-4D97-AF65-F5344CB8AC3E}">
        <p14:creationId xmlns:p14="http://schemas.microsoft.com/office/powerpoint/2010/main" val="234583498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u="sng"/>
              <a:t>TRANSITONS</a:t>
            </a:r>
          </a:p>
          <a:p>
            <a:pPr marL="0" indent="0">
              <a:buFont typeface="Arial" panose="020B0604020202020204" pitchFamily="34" charset="0"/>
              <a:buNone/>
            </a:pPr>
            <a:endParaRPr lang="en-US" u="sng"/>
          </a:p>
          <a:p>
            <a:pPr marL="0" indent="0">
              <a:buFont typeface="Arial" panose="020B0604020202020204" pitchFamily="34" charset="0"/>
              <a:buNone/>
            </a:pPr>
            <a:r>
              <a:rPr lang="en-US" u="sng"/>
              <a:t>Specified Search</a:t>
            </a:r>
          </a:p>
          <a:p>
            <a:pPr marL="171450" indent="-171450">
              <a:buFont typeface="Arial" panose="020B0604020202020204" pitchFamily="34" charset="0"/>
              <a:buChar char="•"/>
            </a:pPr>
            <a:r>
              <a:rPr lang="en-US" u="none"/>
              <a:t>When using an unspecified search field you will be able to bring up all the orders placed under that search field.</a:t>
            </a:r>
          </a:p>
          <a:p>
            <a:pPr marL="171450" indent="-171450">
              <a:buFont typeface="Arial" panose="020B0604020202020204" pitchFamily="34" charset="0"/>
              <a:buChar char="•"/>
            </a:pPr>
            <a:endParaRPr lang="en-US" u="none"/>
          </a:p>
          <a:p>
            <a:pPr marL="171450" indent="-171450">
              <a:buFont typeface="Arial" panose="020B0604020202020204" pitchFamily="34" charset="0"/>
              <a:buChar char="•"/>
            </a:pPr>
            <a:r>
              <a:rPr lang="en-US" u="none"/>
              <a:t>Example: when searching under a phone number (Transition 1) you see all the orders placed using that phone number (Transition 2)</a:t>
            </a:r>
          </a:p>
          <a:p>
            <a:pPr marL="0" indent="0">
              <a:buFont typeface="Arial" panose="020B0604020202020204" pitchFamily="34" charset="0"/>
              <a:buNone/>
            </a:pPr>
            <a:endParaRPr lang="en-US" u="none"/>
          </a:p>
          <a:p>
            <a:pPr marL="171450" indent="-171450">
              <a:buFont typeface="Arial" panose="020B0604020202020204" pitchFamily="34" charset="0"/>
              <a:buChar char="•"/>
            </a:pPr>
            <a:r>
              <a:rPr lang="en-US" u="none"/>
              <a:t>Specified Search Fields:</a:t>
            </a:r>
          </a:p>
          <a:p>
            <a:pPr marL="628650" lvl="1" indent="-171450">
              <a:buFontTx/>
              <a:buChar char="-"/>
            </a:pPr>
            <a:r>
              <a:rPr lang="en-US" u="none"/>
              <a:t>Order Number</a:t>
            </a:r>
          </a:p>
          <a:p>
            <a:pPr marL="628650" lvl="1" indent="-171450">
              <a:buFontTx/>
              <a:buChar char="-"/>
            </a:pPr>
            <a:r>
              <a:rPr lang="en-US" u="none"/>
              <a:t>PO Code</a:t>
            </a:r>
          </a:p>
          <a:p>
            <a:pPr marL="1085850" lvl="2" indent="-171450">
              <a:buFontTx/>
              <a:buChar char="-"/>
            </a:pPr>
            <a:r>
              <a:rPr lang="en-US" u="none"/>
              <a:t>Po codes are used as reference codes for our </a:t>
            </a:r>
            <a:r>
              <a:rPr lang="en-US" u="none" err="1"/>
              <a:t>Vetdepot</a:t>
            </a:r>
            <a:r>
              <a:rPr lang="en-US" u="none"/>
              <a:t> orders (More about VD in Module 7)</a:t>
            </a:r>
          </a:p>
          <a:p>
            <a:pPr marL="628650" lvl="1" indent="-171450">
              <a:buFontTx/>
              <a:buChar char="-"/>
            </a:pPr>
            <a:r>
              <a:rPr lang="en-US" u="none"/>
              <a:t>Tracking Number</a:t>
            </a:r>
          </a:p>
          <a:p>
            <a:pPr marL="457200" lvl="1" indent="0">
              <a:buFontTx/>
              <a:buNone/>
            </a:pPr>
            <a:endParaRPr lang="en-US" u="none"/>
          </a:p>
          <a:p>
            <a:pPr marL="171450" lvl="0" indent="-171450">
              <a:buFont typeface="Arial" panose="020B0604020202020204" pitchFamily="34" charset="0"/>
              <a:buChar char="•"/>
            </a:pPr>
            <a:r>
              <a:rPr lang="en-US" u="none"/>
              <a:t>When using any kind of order number it is important you understand the differences in orders</a:t>
            </a:r>
          </a:p>
          <a:p>
            <a:pPr marL="628650" lvl="1" indent="-171450">
              <a:buFont typeface="Arial" panose="020B0604020202020204" pitchFamily="34" charset="0"/>
              <a:buChar char="•"/>
            </a:pPr>
            <a:r>
              <a:rPr lang="en-US" u="none"/>
              <a:t>SO= Sales Order</a:t>
            </a:r>
          </a:p>
          <a:p>
            <a:pPr marL="628650" lvl="1" indent="-171450">
              <a:buFont typeface="Arial" panose="020B0604020202020204" pitchFamily="34" charset="0"/>
              <a:buChar char="•"/>
            </a:pPr>
            <a:r>
              <a:rPr lang="en-US" u="none"/>
              <a:t>AS= </a:t>
            </a:r>
            <a:r>
              <a:rPr lang="en-US" u="none" err="1"/>
              <a:t>Autoship</a:t>
            </a:r>
            <a:r>
              <a:rPr lang="en-US" u="none"/>
              <a:t> Order</a:t>
            </a:r>
          </a:p>
          <a:p>
            <a:pPr marL="628650" lvl="1" indent="-171450">
              <a:buFont typeface="Arial" panose="020B0604020202020204" pitchFamily="34" charset="0"/>
              <a:buChar char="•"/>
            </a:pPr>
            <a:r>
              <a:rPr lang="en-US" u="none"/>
              <a:t>VS= </a:t>
            </a:r>
            <a:r>
              <a:rPr lang="en-US" u="none" err="1"/>
              <a:t>Vetdepot</a:t>
            </a:r>
            <a:r>
              <a:rPr lang="en-US" u="none"/>
              <a:t> Order</a:t>
            </a:r>
          </a:p>
        </p:txBody>
      </p:sp>
      <p:sp>
        <p:nvSpPr>
          <p:cNvPr id="4" name="Slide Number Placeholder 3"/>
          <p:cNvSpPr>
            <a:spLocks noGrp="1"/>
          </p:cNvSpPr>
          <p:nvPr>
            <p:ph type="sldNum" sz="quarter" idx="10"/>
          </p:nvPr>
        </p:nvSpPr>
        <p:spPr/>
        <p:txBody>
          <a:bodyPr/>
          <a:lstStyle/>
          <a:p>
            <a:fld id="{FC8BD8E7-1312-41F3-99C4-6DA5AF891969}" type="slidenum">
              <a:rPr lang="en-US" smtClean="0"/>
              <a:t>46</a:t>
            </a:fld>
            <a:endParaRPr lang="en-US"/>
          </a:p>
        </p:txBody>
      </p:sp>
    </p:spTree>
    <p:extLst>
      <p:ext uri="{BB962C8B-B14F-4D97-AF65-F5344CB8AC3E}">
        <p14:creationId xmlns:p14="http://schemas.microsoft.com/office/powerpoint/2010/main" val="192536836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a:t>TRANSITIONS</a:t>
            </a:r>
          </a:p>
          <a:p>
            <a:endParaRPr lang="en-US" u="sng"/>
          </a:p>
          <a:p>
            <a:r>
              <a:rPr lang="en-US" u="none"/>
              <a:t>Transition 1= </a:t>
            </a:r>
            <a:r>
              <a:rPr lang="en-US" u="none" err="1"/>
              <a:t>Autoship</a:t>
            </a:r>
            <a:r>
              <a:rPr lang="en-US" u="none"/>
              <a:t> to Place location</a:t>
            </a:r>
          </a:p>
          <a:p>
            <a:endParaRPr lang="en-US" u="none"/>
          </a:p>
          <a:p>
            <a:r>
              <a:rPr lang="en-US" u="none"/>
              <a:t>Transition 2= Risk Order location</a:t>
            </a:r>
          </a:p>
        </p:txBody>
      </p:sp>
      <p:sp>
        <p:nvSpPr>
          <p:cNvPr id="4" name="Slide Number Placeholder 3"/>
          <p:cNvSpPr>
            <a:spLocks noGrp="1"/>
          </p:cNvSpPr>
          <p:nvPr>
            <p:ph type="sldNum" sz="quarter" idx="10"/>
          </p:nvPr>
        </p:nvSpPr>
        <p:spPr/>
        <p:txBody>
          <a:bodyPr/>
          <a:lstStyle/>
          <a:p>
            <a:fld id="{FC8BD8E7-1312-41F3-99C4-6DA5AF891969}" type="slidenum">
              <a:rPr lang="en-US" smtClean="0"/>
              <a:t>47</a:t>
            </a:fld>
            <a:endParaRPr lang="en-US"/>
          </a:p>
        </p:txBody>
      </p:sp>
    </p:spTree>
    <p:extLst>
      <p:ext uri="{BB962C8B-B14F-4D97-AF65-F5344CB8AC3E}">
        <p14:creationId xmlns:p14="http://schemas.microsoft.com/office/powerpoint/2010/main" val="2648619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u="none"/>
          </a:p>
        </p:txBody>
      </p:sp>
      <p:sp>
        <p:nvSpPr>
          <p:cNvPr id="4" name="Slide Number Placeholder 3"/>
          <p:cNvSpPr>
            <a:spLocks noGrp="1"/>
          </p:cNvSpPr>
          <p:nvPr>
            <p:ph type="sldNum" sz="quarter" idx="10"/>
          </p:nvPr>
        </p:nvSpPr>
        <p:spPr/>
        <p:txBody>
          <a:bodyPr/>
          <a:lstStyle/>
          <a:p>
            <a:fld id="{FC8BD8E7-1312-41F3-99C4-6DA5AF891969}" type="slidenum">
              <a:rPr lang="en-US" smtClean="0"/>
              <a:t>9</a:t>
            </a:fld>
            <a:endParaRPr lang="en-US"/>
          </a:p>
        </p:txBody>
      </p:sp>
    </p:spTree>
    <p:extLst>
      <p:ext uri="{BB962C8B-B14F-4D97-AF65-F5344CB8AC3E}">
        <p14:creationId xmlns:p14="http://schemas.microsoft.com/office/powerpoint/2010/main" val="417234863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a:t>Additional Information</a:t>
            </a:r>
          </a:p>
          <a:p>
            <a:endParaRPr lang="en-US" u="none"/>
          </a:p>
          <a:p>
            <a:pPr marL="171450" indent="-171450">
              <a:buFont typeface="Arial" panose="020B0604020202020204" pitchFamily="34" charset="0"/>
              <a:buChar char="•"/>
            </a:pPr>
            <a:r>
              <a:rPr lang="en-US" u="none"/>
              <a:t>All orders that are listed with </a:t>
            </a:r>
            <a:r>
              <a:rPr lang="en-US" u="none" err="1"/>
              <a:t>Autoship</a:t>
            </a:r>
            <a:r>
              <a:rPr lang="en-US" u="none"/>
              <a:t> errors have a three day time frame to be corrected by the client. </a:t>
            </a:r>
          </a:p>
          <a:p>
            <a:pPr marL="171450" indent="-171450">
              <a:buFont typeface="Arial" panose="020B0604020202020204" pitchFamily="34" charset="0"/>
              <a:buChar char="•"/>
            </a:pPr>
            <a:r>
              <a:rPr lang="en-US" u="none"/>
              <a:t>Clients are contacted via email and phone call as an error notification and advised that their order has yet to be created due to said error.</a:t>
            </a:r>
          </a:p>
          <a:p>
            <a:pPr marL="171450" indent="-171450">
              <a:buFont typeface="Arial" panose="020B0604020202020204" pitchFamily="34" charset="0"/>
              <a:buChar char="•"/>
            </a:pPr>
            <a:r>
              <a:rPr lang="en-US" u="none"/>
              <a:t>Should the client not recontact us by the third day this order is cancelled. </a:t>
            </a:r>
          </a:p>
          <a:p>
            <a:endParaRPr lang="en-US" u="none"/>
          </a:p>
        </p:txBody>
      </p:sp>
      <p:sp>
        <p:nvSpPr>
          <p:cNvPr id="4" name="Slide Number Placeholder 3"/>
          <p:cNvSpPr>
            <a:spLocks noGrp="1"/>
          </p:cNvSpPr>
          <p:nvPr>
            <p:ph type="sldNum" sz="quarter" idx="10"/>
          </p:nvPr>
        </p:nvSpPr>
        <p:spPr/>
        <p:txBody>
          <a:bodyPr/>
          <a:lstStyle/>
          <a:p>
            <a:fld id="{FC8BD8E7-1312-41F3-99C4-6DA5AF891969}" type="slidenum">
              <a:rPr lang="en-US" smtClean="0"/>
              <a:t>48</a:t>
            </a:fld>
            <a:endParaRPr lang="en-US"/>
          </a:p>
        </p:txBody>
      </p:sp>
    </p:spTree>
    <p:extLst>
      <p:ext uri="{BB962C8B-B14F-4D97-AF65-F5344CB8AC3E}">
        <p14:creationId xmlns:p14="http://schemas.microsoft.com/office/powerpoint/2010/main" val="22353222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a:t>TRANSITIONS</a:t>
            </a:r>
          </a:p>
          <a:p>
            <a:endParaRPr lang="en-US" u="sng"/>
          </a:p>
          <a:p>
            <a:r>
              <a:rPr lang="en-US" u="sng"/>
              <a:t>Additional Information</a:t>
            </a:r>
            <a:endParaRPr lang="en-US" u="sng">
              <a:cs typeface="Calibri"/>
            </a:endParaRPr>
          </a:p>
          <a:p>
            <a:endParaRPr lang="en-US" u="none"/>
          </a:p>
          <a:p>
            <a:pPr marL="171450" indent="-171450">
              <a:buFont typeface="Arial" panose="020B0604020202020204" pitchFamily="34" charset="0"/>
              <a:buChar char="•"/>
            </a:pPr>
            <a:r>
              <a:rPr lang="en-US" u="none"/>
              <a:t>All reasoning would be listed to the left hand side under “Risk Reason” (Transition 1)</a:t>
            </a:r>
            <a:endParaRPr lang="en-US" u="none">
              <a:cs typeface="Calibri"/>
            </a:endParaRPr>
          </a:p>
          <a:p>
            <a:pPr marL="171450" indent="-171450">
              <a:buFont typeface="Arial" panose="020B0604020202020204" pitchFamily="34" charset="0"/>
              <a:buChar char="•"/>
            </a:pPr>
            <a:r>
              <a:rPr lang="en-US" u="none"/>
              <a:t>Clients are contacted daily via a phone call advising of the order being placed on a Hold until we have verified the correct information.</a:t>
            </a:r>
            <a:endParaRPr lang="en-US" u="none">
              <a:cs typeface="Calibri"/>
            </a:endParaRPr>
          </a:p>
          <a:p>
            <a:pPr marL="171450" indent="-171450">
              <a:buFont typeface="Arial" panose="020B0604020202020204" pitchFamily="34" charset="0"/>
              <a:buChar char="•"/>
            </a:pPr>
            <a:r>
              <a:rPr lang="en-US" u="none"/>
              <a:t>Once the information has been verified the order will be approved by the agent working on this tab.</a:t>
            </a:r>
            <a:endParaRPr lang="en-US" u="none">
              <a:cs typeface="Calibri"/>
            </a:endParaRPr>
          </a:p>
          <a:p>
            <a:pPr marL="171450" indent="-171450">
              <a:buFont typeface="Arial" panose="020B0604020202020204" pitchFamily="34" charset="0"/>
              <a:buChar char="•"/>
            </a:pPr>
            <a:r>
              <a:rPr lang="en-US" u="none"/>
              <a:t>Notes have to be placed in the Ecommerce Section of the order in order for the order to be approved (Transition 2)</a:t>
            </a:r>
            <a:endParaRPr lang="en-US" u="none">
              <a:cs typeface="Calibri"/>
            </a:endParaRPr>
          </a:p>
          <a:p>
            <a:pPr marL="171450" indent="-171450">
              <a:buFont typeface="Arial" panose="020B0604020202020204" pitchFamily="34" charset="0"/>
              <a:buChar char="•"/>
            </a:pPr>
            <a:endParaRPr lang="en-US">
              <a:cs typeface="Calibri"/>
            </a:endParaRPr>
          </a:p>
          <a:p>
            <a:pPr marL="171450" indent="-171450">
              <a:buFont typeface="Arial" panose="020B0604020202020204" pitchFamily="34" charset="0"/>
              <a:buChar char="•"/>
            </a:pPr>
            <a:r>
              <a:rPr lang="en-US">
                <a:cs typeface="Calibri"/>
              </a:rPr>
              <a:t>Small Charge Verification- Apply to orders more than $500 </a:t>
            </a:r>
          </a:p>
        </p:txBody>
      </p:sp>
      <p:sp>
        <p:nvSpPr>
          <p:cNvPr id="4" name="Slide Number Placeholder 3"/>
          <p:cNvSpPr>
            <a:spLocks noGrp="1"/>
          </p:cNvSpPr>
          <p:nvPr>
            <p:ph type="sldNum" sz="quarter" idx="10"/>
          </p:nvPr>
        </p:nvSpPr>
        <p:spPr/>
        <p:txBody>
          <a:bodyPr/>
          <a:lstStyle/>
          <a:p>
            <a:fld id="{FC8BD8E7-1312-41F3-99C4-6DA5AF891969}" type="slidenum">
              <a:rPr lang="en-US" smtClean="0"/>
              <a:t>49</a:t>
            </a:fld>
            <a:endParaRPr lang="en-US"/>
          </a:p>
        </p:txBody>
      </p:sp>
    </p:spTree>
    <p:extLst>
      <p:ext uri="{BB962C8B-B14F-4D97-AF65-F5344CB8AC3E}">
        <p14:creationId xmlns:p14="http://schemas.microsoft.com/office/powerpoint/2010/main" val="111636811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 When a standard order is placed and an </a:t>
            </a:r>
            <a:r>
              <a:rPr lang="en-US" err="1">
                <a:cs typeface="Calibri"/>
              </a:rPr>
              <a:t>autoship</a:t>
            </a:r>
            <a:r>
              <a:rPr lang="en-US">
                <a:cs typeface="Calibri"/>
              </a:rPr>
              <a:t> order generates, it will be marked as a risk order. It will show as duplicated</a:t>
            </a:r>
          </a:p>
          <a:p>
            <a:r>
              <a:rPr lang="en-US">
                <a:cs typeface="Calibri"/>
              </a:rPr>
              <a:t>- Risk analyst will reach out to the customer to confirm if both orders are needed </a:t>
            </a:r>
          </a:p>
        </p:txBody>
      </p:sp>
      <p:sp>
        <p:nvSpPr>
          <p:cNvPr id="4" name="Slide Number Placeholder 3"/>
          <p:cNvSpPr>
            <a:spLocks noGrp="1"/>
          </p:cNvSpPr>
          <p:nvPr>
            <p:ph type="sldNum" sz="quarter" idx="5"/>
          </p:nvPr>
        </p:nvSpPr>
        <p:spPr/>
        <p:txBody>
          <a:bodyPr/>
          <a:lstStyle/>
          <a:p>
            <a:fld id="{FC8BD8E7-1312-41F3-99C4-6DA5AF891969}" type="slidenum">
              <a:rPr lang="en-US" smtClean="0"/>
              <a:t>50</a:t>
            </a:fld>
            <a:endParaRPr lang="en-US"/>
          </a:p>
        </p:txBody>
      </p:sp>
    </p:spTree>
    <p:extLst>
      <p:ext uri="{BB962C8B-B14F-4D97-AF65-F5344CB8AC3E}">
        <p14:creationId xmlns:p14="http://schemas.microsoft.com/office/powerpoint/2010/main" val="343569725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Open ready to invoice and Completed- order has been shipped and we are no longer able to make any adjustments or cancel order </a:t>
            </a:r>
          </a:p>
        </p:txBody>
      </p:sp>
      <p:sp>
        <p:nvSpPr>
          <p:cNvPr id="4" name="Slide Number Placeholder 3"/>
          <p:cNvSpPr>
            <a:spLocks noGrp="1"/>
          </p:cNvSpPr>
          <p:nvPr>
            <p:ph type="sldNum" sz="quarter" idx="5"/>
          </p:nvPr>
        </p:nvSpPr>
        <p:spPr/>
        <p:txBody>
          <a:bodyPr/>
          <a:lstStyle/>
          <a:p>
            <a:fld id="{FC8BD8E7-1312-41F3-99C4-6DA5AF891969}" type="slidenum">
              <a:rPr lang="en-US" smtClean="0"/>
              <a:t>52</a:t>
            </a:fld>
            <a:endParaRPr lang="en-US"/>
          </a:p>
        </p:txBody>
      </p:sp>
    </p:spTree>
    <p:extLst>
      <p:ext uri="{BB962C8B-B14F-4D97-AF65-F5344CB8AC3E}">
        <p14:creationId xmlns:p14="http://schemas.microsoft.com/office/powerpoint/2010/main" val="47818024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If a customer request to cancel an order they must edit order. </a:t>
            </a:r>
          </a:p>
          <a:p>
            <a:r>
              <a:rPr lang="en-US">
                <a:cs typeface="Calibri"/>
              </a:rPr>
              <a:t>- Once they open pending order, they must put notes on e-commerce on why customer requested to cancel order </a:t>
            </a:r>
          </a:p>
          <a:p>
            <a:r>
              <a:rPr lang="en-US">
                <a:cs typeface="Calibri"/>
              </a:rPr>
              <a:t>- After they will click on VOID ORDER at the top </a:t>
            </a:r>
          </a:p>
          <a:p>
            <a:endParaRPr lang="en-US" dirty="0">
              <a:cs typeface="Calibri"/>
            </a:endParaRPr>
          </a:p>
          <a:p>
            <a:r>
              <a:rPr lang="en-US"/>
              <a:t>Orders that have been voided prior to being shipped it is not a refund that reflects on the account. This is since charges are only held at the time an order is placed. Once an order has been shipped from our facility is when this charge becomes a completed charge. </a:t>
            </a:r>
          </a:p>
          <a:p>
            <a:r>
              <a:rPr lang="en-US" dirty="0"/>
              <a:t> </a:t>
            </a:r>
            <a:endParaRPr lang="en-US" dirty="0">
              <a:cs typeface="Calibri"/>
            </a:endParaRPr>
          </a:p>
          <a:p>
            <a:endParaRPr lang="en-US" dirty="0">
              <a:cs typeface="Calibri"/>
            </a:endParaRPr>
          </a:p>
        </p:txBody>
      </p:sp>
      <p:sp>
        <p:nvSpPr>
          <p:cNvPr id="4" name="Slide Number Placeholder 3"/>
          <p:cNvSpPr>
            <a:spLocks noGrp="1"/>
          </p:cNvSpPr>
          <p:nvPr>
            <p:ph type="sldNum" sz="quarter" idx="5"/>
          </p:nvPr>
        </p:nvSpPr>
        <p:spPr/>
        <p:txBody>
          <a:bodyPr/>
          <a:lstStyle/>
          <a:p>
            <a:fld id="{FC8BD8E7-1312-41F3-99C4-6DA5AF891969}" type="slidenum">
              <a:rPr lang="en-US" smtClean="0"/>
              <a:t>‹#›</a:t>
            </a:fld>
            <a:endParaRPr lang="en-US"/>
          </a:p>
        </p:txBody>
      </p:sp>
    </p:spTree>
    <p:extLst>
      <p:ext uri="{BB962C8B-B14F-4D97-AF65-F5344CB8AC3E}">
        <p14:creationId xmlns:p14="http://schemas.microsoft.com/office/powerpoint/2010/main" val="285930896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none"/>
              <a:t>TRANSITION of New Quote Location</a:t>
            </a:r>
          </a:p>
          <a:p>
            <a:endParaRPr lang="en-US">
              <a:cs typeface="Calibri"/>
            </a:endParaRPr>
          </a:p>
          <a:p>
            <a:r>
              <a:rPr lang="en-US">
                <a:cs typeface="Calibri"/>
              </a:rPr>
              <a:t>Advised if it is a university calling to place an order, they must be advised a vet approval is needed</a:t>
            </a:r>
          </a:p>
        </p:txBody>
      </p:sp>
      <p:sp>
        <p:nvSpPr>
          <p:cNvPr id="4" name="Slide Number Placeholder 3"/>
          <p:cNvSpPr>
            <a:spLocks noGrp="1"/>
          </p:cNvSpPr>
          <p:nvPr>
            <p:ph type="sldNum" sz="quarter" idx="10"/>
          </p:nvPr>
        </p:nvSpPr>
        <p:spPr/>
        <p:txBody>
          <a:bodyPr/>
          <a:lstStyle/>
          <a:p>
            <a:fld id="{FC8BD8E7-1312-41F3-99C4-6DA5AF891969}" type="slidenum">
              <a:rPr lang="en-US" smtClean="0"/>
              <a:t>55</a:t>
            </a:fld>
            <a:endParaRPr lang="en-US"/>
          </a:p>
        </p:txBody>
      </p:sp>
    </p:spTree>
    <p:extLst>
      <p:ext uri="{BB962C8B-B14F-4D97-AF65-F5344CB8AC3E}">
        <p14:creationId xmlns:p14="http://schemas.microsoft.com/office/powerpoint/2010/main" val="230267094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u="none"/>
          </a:p>
        </p:txBody>
      </p:sp>
      <p:sp>
        <p:nvSpPr>
          <p:cNvPr id="4" name="Slide Number Placeholder 3"/>
          <p:cNvSpPr>
            <a:spLocks noGrp="1"/>
          </p:cNvSpPr>
          <p:nvPr>
            <p:ph type="sldNum" sz="quarter" idx="10"/>
          </p:nvPr>
        </p:nvSpPr>
        <p:spPr/>
        <p:txBody>
          <a:bodyPr/>
          <a:lstStyle/>
          <a:p>
            <a:fld id="{FC8BD8E7-1312-41F3-99C4-6DA5AF891969}" type="slidenum">
              <a:rPr lang="en-US" smtClean="0"/>
              <a:t>56</a:t>
            </a:fld>
            <a:endParaRPr lang="en-US"/>
          </a:p>
        </p:txBody>
      </p:sp>
    </p:spTree>
    <p:extLst>
      <p:ext uri="{BB962C8B-B14F-4D97-AF65-F5344CB8AC3E}">
        <p14:creationId xmlns:p14="http://schemas.microsoft.com/office/powerpoint/2010/main" val="60956275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u="none"/>
          </a:p>
        </p:txBody>
      </p:sp>
      <p:sp>
        <p:nvSpPr>
          <p:cNvPr id="4" name="Slide Number Placeholder 3"/>
          <p:cNvSpPr>
            <a:spLocks noGrp="1"/>
          </p:cNvSpPr>
          <p:nvPr>
            <p:ph type="sldNum" sz="quarter" idx="10"/>
          </p:nvPr>
        </p:nvSpPr>
        <p:spPr/>
        <p:txBody>
          <a:bodyPr/>
          <a:lstStyle/>
          <a:p>
            <a:fld id="{FC8BD8E7-1312-41F3-99C4-6DA5AF891969}" type="slidenum">
              <a:rPr lang="en-US" smtClean="0"/>
              <a:t>57</a:t>
            </a:fld>
            <a:endParaRPr lang="en-US"/>
          </a:p>
        </p:txBody>
      </p:sp>
    </p:spTree>
    <p:extLst>
      <p:ext uri="{BB962C8B-B14F-4D97-AF65-F5344CB8AC3E}">
        <p14:creationId xmlns:p14="http://schemas.microsoft.com/office/powerpoint/2010/main" val="224189628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-When a customer is calling in for the first time- a new account must be created !</a:t>
            </a:r>
          </a:p>
          <a:p>
            <a:endParaRPr lang="en-US">
              <a:cs typeface="Calibri"/>
            </a:endParaRPr>
          </a:p>
          <a:p>
            <a:r>
              <a:rPr lang="en-US">
                <a:cs typeface="Calibri"/>
              </a:rPr>
              <a:t>- Open order manager</a:t>
            </a:r>
          </a:p>
          <a:p>
            <a:r>
              <a:rPr lang="en-US">
                <a:cs typeface="Calibri"/>
              </a:rPr>
              <a:t>- Select new order</a:t>
            </a:r>
          </a:p>
          <a:p>
            <a:r>
              <a:rPr lang="en-US">
                <a:cs typeface="Calibri"/>
              </a:rPr>
              <a:t>- Customer type as "NEW"</a:t>
            </a:r>
          </a:p>
          <a:p>
            <a:r>
              <a:rPr lang="en-US">
                <a:cs typeface="Calibri"/>
              </a:rPr>
              <a:t>- Fill in the blank search fields </a:t>
            </a:r>
          </a:p>
          <a:p>
            <a:endParaRPr lang="en-US">
              <a:cs typeface="Calibri"/>
            </a:endParaRPr>
          </a:p>
          <a:p>
            <a:r>
              <a:rPr lang="en-US">
                <a:cs typeface="Calibri"/>
              </a:rPr>
              <a:t>Temporary password is : 12345</a:t>
            </a:r>
          </a:p>
        </p:txBody>
      </p:sp>
      <p:sp>
        <p:nvSpPr>
          <p:cNvPr id="4" name="Slide Number Placeholder 3"/>
          <p:cNvSpPr>
            <a:spLocks noGrp="1"/>
          </p:cNvSpPr>
          <p:nvPr>
            <p:ph type="sldNum" sz="quarter" idx="5"/>
          </p:nvPr>
        </p:nvSpPr>
        <p:spPr/>
        <p:txBody>
          <a:bodyPr/>
          <a:lstStyle/>
          <a:p>
            <a:fld id="{FC8BD8E7-1312-41F3-99C4-6DA5AF891969}" type="slidenum">
              <a:rPr lang="en-US" smtClean="0"/>
              <a:t>59</a:t>
            </a:fld>
            <a:endParaRPr lang="en-US"/>
          </a:p>
        </p:txBody>
      </p:sp>
    </p:spTree>
    <p:extLst>
      <p:ext uri="{BB962C8B-B14F-4D97-AF65-F5344CB8AC3E}">
        <p14:creationId xmlns:p14="http://schemas.microsoft.com/office/powerpoint/2010/main" val="136030109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C8BD8E7-1312-41F3-99C4-6DA5AF891969}" type="slidenum">
              <a:rPr lang="en-US" smtClean="0"/>
              <a:t>60</a:t>
            </a:fld>
            <a:endParaRPr lang="en-US"/>
          </a:p>
        </p:txBody>
      </p:sp>
    </p:spTree>
    <p:extLst>
      <p:ext uri="{BB962C8B-B14F-4D97-AF65-F5344CB8AC3E}">
        <p14:creationId xmlns:p14="http://schemas.microsoft.com/office/powerpoint/2010/main" val="40440635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a:t>TRANSITIONS</a:t>
            </a:r>
          </a:p>
          <a:p>
            <a:endParaRPr lang="en-US" u="sng"/>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t>At this point you will still be able to figure out which account belongs to your client.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t>You will need to narrow down the search by asking the client some questions</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a:t>What is their email address? (TRANISTION 1)</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a:t>What state they reside in? </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a:t>What is their phone number?</a:t>
            </a:r>
          </a:p>
          <a:p>
            <a:pPr marL="457200" marR="0" lvl="1" indent="0" algn="l" defTabSz="914400" rtl="0" eaLnBrk="1" fontAlgn="auto" latinLnBrk="0" hangingPunct="1">
              <a:lnSpc>
                <a:spcPct val="100000"/>
              </a:lnSpc>
              <a:spcBef>
                <a:spcPts val="0"/>
              </a:spcBef>
              <a:spcAft>
                <a:spcPts val="0"/>
              </a:spcAft>
              <a:buClrTx/>
              <a:buSzTx/>
              <a:buFontTx/>
              <a:buNone/>
              <a:tabLst/>
              <a:defRPr/>
            </a:pPr>
            <a:endParaRPr lang="en-US"/>
          </a:p>
          <a:p>
            <a:pPr marL="457200" marR="0" lvl="1" indent="0" algn="l" defTabSz="914400" rtl="0" eaLnBrk="1" fontAlgn="auto" latinLnBrk="0" hangingPunct="1">
              <a:lnSpc>
                <a:spcPct val="100000"/>
              </a:lnSpc>
              <a:spcBef>
                <a:spcPts val="0"/>
              </a:spcBef>
              <a:spcAft>
                <a:spcPts val="0"/>
              </a:spcAft>
              <a:buClrTx/>
              <a:buSzTx/>
              <a:buFontTx/>
              <a:buNone/>
              <a:tabLst/>
              <a:defRPr/>
            </a:pPr>
            <a:r>
              <a:rPr lang="en-US"/>
              <a:t>	TRANISTION 2</a:t>
            </a:r>
          </a:p>
          <a:p>
            <a:endParaRPr lang="en-US" u="sng"/>
          </a:p>
          <a:p>
            <a:pPr marL="171450" indent="-171450">
              <a:buFont typeface="Arial" panose="020B0604020202020204" pitchFamily="34" charset="0"/>
              <a:buChar char="•"/>
            </a:pPr>
            <a:endParaRPr lang="en-US" u="none"/>
          </a:p>
        </p:txBody>
      </p:sp>
      <p:sp>
        <p:nvSpPr>
          <p:cNvPr id="4" name="Slide Number Placeholder 3"/>
          <p:cNvSpPr>
            <a:spLocks noGrp="1"/>
          </p:cNvSpPr>
          <p:nvPr>
            <p:ph type="sldNum" sz="quarter" idx="10"/>
          </p:nvPr>
        </p:nvSpPr>
        <p:spPr/>
        <p:txBody>
          <a:bodyPr/>
          <a:lstStyle/>
          <a:p>
            <a:fld id="{FC8BD8E7-1312-41F3-99C4-6DA5AF891969}" type="slidenum">
              <a:rPr lang="en-US" smtClean="0"/>
              <a:t>10</a:t>
            </a:fld>
            <a:endParaRPr lang="en-US"/>
          </a:p>
        </p:txBody>
      </p:sp>
    </p:spTree>
    <p:extLst>
      <p:ext uri="{BB962C8B-B14F-4D97-AF65-F5344CB8AC3E}">
        <p14:creationId xmlns:p14="http://schemas.microsoft.com/office/powerpoint/2010/main" val="145293749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We no longer create RMA's </a:t>
            </a:r>
          </a:p>
        </p:txBody>
      </p:sp>
      <p:sp>
        <p:nvSpPr>
          <p:cNvPr id="4" name="Slide Number Placeholder 3"/>
          <p:cNvSpPr>
            <a:spLocks noGrp="1"/>
          </p:cNvSpPr>
          <p:nvPr>
            <p:ph type="sldNum" sz="quarter" idx="10"/>
          </p:nvPr>
        </p:nvSpPr>
        <p:spPr/>
        <p:txBody>
          <a:bodyPr/>
          <a:lstStyle/>
          <a:p>
            <a:fld id="{FC8BD8E7-1312-41F3-99C4-6DA5AF891969}" type="slidenum">
              <a:rPr lang="en-US" smtClean="0"/>
              <a:t>61</a:t>
            </a:fld>
            <a:endParaRPr lang="en-US"/>
          </a:p>
        </p:txBody>
      </p:sp>
    </p:spTree>
    <p:extLst>
      <p:ext uri="{BB962C8B-B14F-4D97-AF65-F5344CB8AC3E}">
        <p14:creationId xmlns:p14="http://schemas.microsoft.com/office/powerpoint/2010/main" val="385121470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a:t>TRANSITIONS</a:t>
            </a:r>
          </a:p>
          <a:p>
            <a:endParaRPr lang="en-US" u="none"/>
          </a:p>
          <a:p>
            <a:pPr marL="171450" indent="-171450">
              <a:buFont typeface="Arial" panose="020B0604020202020204" pitchFamily="34" charset="0"/>
              <a:buChar char="•"/>
            </a:pPr>
            <a:r>
              <a:rPr lang="en-US" u="none"/>
              <a:t>Reshipments are typically made when something is wrong with the clients order, or the order shows that it was delivered and the client is stating they have yet to receive their order.</a:t>
            </a:r>
          </a:p>
          <a:p>
            <a:pPr marL="628650" lvl="1" indent="-171450">
              <a:buFontTx/>
              <a:buChar char="-"/>
            </a:pPr>
            <a:r>
              <a:rPr lang="en-US" u="none"/>
              <a:t>Reshipments do not have to be made from the entire original order, they can be adjusted.</a:t>
            </a:r>
          </a:p>
          <a:p>
            <a:pPr marL="457200" lvl="1" indent="0">
              <a:buFontTx/>
              <a:buNone/>
            </a:pPr>
            <a:endParaRPr lang="en-US" u="none"/>
          </a:p>
          <a:p>
            <a:pPr marL="171450" lvl="0" indent="-171450">
              <a:buFont typeface="Arial" panose="020B0604020202020204" pitchFamily="34" charset="0"/>
              <a:buChar char="•"/>
            </a:pPr>
            <a:r>
              <a:rPr lang="en-US" u="none"/>
              <a:t>When creating a reshipment you must keep in mind this is something the client has already paid for.</a:t>
            </a:r>
          </a:p>
          <a:p>
            <a:pPr marL="628650" lvl="1" indent="-171450">
              <a:buFontTx/>
              <a:buChar char="-"/>
            </a:pPr>
            <a:r>
              <a:rPr lang="en-US" u="none"/>
              <a:t>We want to be sure that all cost are reflecting “$0.00” (Transition 1)</a:t>
            </a:r>
          </a:p>
          <a:p>
            <a:pPr marL="457200" lvl="1" indent="0">
              <a:buFontTx/>
              <a:buNone/>
            </a:pPr>
            <a:endParaRPr lang="en-US" u="none"/>
          </a:p>
          <a:p>
            <a:pPr marL="171450" lvl="0" indent="-171450">
              <a:buFont typeface="Arial" panose="020B0604020202020204" pitchFamily="34" charset="0"/>
              <a:buChar char="•"/>
            </a:pPr>
            <a:r>
              <a:rPr lang="en-US" u="none"/>
              <a:t>Should there be any RX items within the reshipment, you want to make sure that you select “I will Mail” and change the vet office to our office.</a:t>
            </a:r>
          </a:p>
          <a:p>
            <a:pPr marL="628650" lvl="1" indent="-171450">
              <a:buFontTx/>
              <a:buChar char="-"/>
            </a:pPr>
            <a:r>
              <a:rPr lang="en-US" u="none"/>
              <a:t>If this is not done we are going to be contacting the vet for a prescription that the vet has already authorized. </a:t>
            </a:r>
          </a:p>
          <a:p>
            <a:pPr marL="628650" lvl="1" indent="-171450">
              <a:buFontTx/>
              <a:buChar char="-"/>
            </a:pPr>
            <a:r>
              <a:rPr lang="en-US" u="none"/>
              <a:t>WE DO NOT NEED ANOTHER APPROVAL </a:t>
            </a:r>
          </a:p>
          <a:p>
            <a:pPr marL="628650" lvl="1" indent="-171450">
              <a:buFontTx/>
              <a:buChar char="-"/>
            </a:pPr>
            <a:r>
              <a:rPr lang="en-US" u="none"/>
              <a:t>Should the client have valid refills on the prescription you will want to notify the pharmacy team via email that this is a reshipment and for them to have the refill added back onto the prescription for future use.</a:t>
            </a:r>
          </a:p>
          <a:p>
            <a:pPr marL="628650" lvl="1" indent="-171450">
              <a:buFontTx/>
              <a:buChar char="-"/>
            </a:pPr>
            <a:endParaRPr lang="en-US" u="none"/>
          </a:p>
          <a:p>
            <a:pPr marL="171450" lvl="0" indent="-171450">
              <a:buFont typeface="Arial" panose="020B0604020202020204" pitchFamily="34" charset="0"/>
              <a:buChar char="•"/>
            </a:pPr>
            <a:r>
              <a:rPr lang="en-US" u="none"/>
              <a:t>After the order has been adjusted you will need to select a shipping method and confirm this is also at $0.00 (Transition 2)</a:t>
            </a:r>
          </a:p>
          <a:p>
            <a:pPr marL="628650" lvl="1" indent="-171450">
              <a:buFontTx/>
              <a:buChar char="-"/>
            </a:pPr>
            <a:r>
              <a:rPr lang="en-US" u="none"/>
              <a:t>Keep in mind that client has already waited their initial shipping time frame, so you want to be sure that this order is being expedited.</a:t>
            </a:r>
          </a:p>
          <a:p>
            <a:pPr marL="628650" lvl="1" indent="-171450">
              <a:buFontTx/>
              <a:buChar char="-"/>
            </a:pPr>
            <a:r>
              <a:rPr lang="en-US" u="none"/>
              <a:t>As a Customer Service agent it will be up to you to decide what kind of shipping method is selected for the reshipment.</a:t>
            </a:r>
          </a:p>
          <a:p>
            <a:pPr marL="628650" lvl="1" indent="-171450">
              <a:buFontTx/>
              <a:buChar char="-"/>
            </a:pPr>
            <a:r>
              <a:rPr lang="en-US" u="none"/>
              <a:t>We ENCOURAGE you to make your own judgement calls.</a:t>
            </a:r>
          </a:p>
          <a:p>
            <a:pPr marL="457200" lvl="1" indent="0">
              <a:buFontTx/>
              <a:buNone/>
            </a:pPr>
            <a:endParaRPr lang="en-US" u="none"/>
          </a:p>
          <a:p>
            <a:pPr marL="171450" lvl="0" indent="-171450">
              <a:buFont typeface="Arial" panose="020B0604020202020204" pitchFamily="34" charset="0"/>
              <a:buChar char="•"/>
            </a:pPr>
            <a:r>
              <a:rPr lang="en-US" u="none"/>
              <a:t>Before your reshipment can be finalized, you will need to select a reason as to why you are reshipping this clients order (Transition 3)</a:t>
            </a:r>
          </a:p>
          <a:p>
            <a:pPr marL="628650" lvl="1" indent="-171450">
              <a:buFontTx/>
              <a:buChar char="-"/>
            </a:pPr>
            <a:r>
              <a:rPr lang="en-US" u="none"/>
              <a:t>You will have a dropdown menu with all the different reasons for a reshipment.</a:t>
            </a:r>
          </a:p>
          <a:p>
            <a:pPr marL="628650" lvl="1" indent="-171450">
              <a:buFontTx/>
              <a:buChar char="-"/>
            </a:pPr>
            <a:r>
              <a:rPr lang="en-US" u="none"/>
              <a:t>Once selected this will create an auto populated note in the ecommerce area as to why you are creating a reshipment.</a:t>
            </a:r>
          </a:p>
          <a:p>
            <a:pPr marL="628650" lvl="1" indent="-171450">
              <a:buFontTx/>
              <a:buChar char="-"/>
            </a:pPr>
            <a:r>
              <a:rPr lang="en-US" u="none"/>
              <a:t>Please be sure to NOTE the date and your name on the note. </a:t>
            </a:r>
          </a:p>
        </p:txBody>
      </p:sp>
      <p:sp>
        <p:nvSpPr>
          <p:cNvPr id="4" name="Slide Number Placeholder 3"/>
          <p:cNvSpPr>
            <a:spLocks noGrp="1"/>
          </p:cNvSpPr>
          <p:nvPr>
            <p:ph type="sldNum" sz="quarter" idx="10"/>
          </p:nvPr>
        </p:nvSpPr>
        <p:spPr/>
        <p:txBody>
          <a:bodyPr/>
          <a:lstStyle/>
          <a:p>
            <a:fld id="{FC8BD8E7-1312-41F3-99C4-6DA5AF891969}" type="slidenum">
              <a:rPr lang="en-US" smtClean="0"/>
              <a:t>62</a:t>
            </a:fld>
            <a:endParaRPr lang="en-US"/>
          </a:p>
        </p:txBody>
      </p:sp>
    </p:spTree>
    <p:extLst>
      <p:ext uri="{BB962C8B-B14F-4D97-AF65-F5344CB8AC3E}">
        <p14:creationId xmlns:p14="http://schemas.microsoft.com/office/powerpoint/2010/main" val="17387387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u="none"/>
              <a:t>Wrong Item Received</a:t>
            </a:r>
          </a:p>
          <a:p>
            <a:pPr marL="628650" lvl="1" indent="-171450">
              <a:buFontTx/>
              <a:buChar char="-"/>
            </a:pPr>
            <a:r>
              <a:rPr lang="en-US" u="none"/>
              <a:t>You want to be sure that you are advising which item was received and which item was not received so a proper return label can be issued to the client</a:t>
            </a:r>
          </a:p>
          <a:p>
            <a:pPr marL="457200" lvl="1" indent="0">
              <a:buFontTx/>
              <a:buNone/>
            </a:pPr>
            <a:endParaRPr lang="en-US" u="none"/>
          </a:p>
          <a:p>
            <a:pPr marL="171450" lvl="0" indent="-171450">
              <a:buFont typeface="Arial" panose="020B0604020202020204" pitchFamily="34" charset="0"/>
              <a:buChar char="•"/>
            </a:pPr>
            <a:r>
              <a:rPr lang="en-US" u="none"/>
              <a:t>Defective/ Damaged Item</a:t>
            </a:r>
          </a:p>
          <a:p>
            <a:pPr marL="628650" lvl="1" indent="-171450">
              <a:buFontTx/>
              <a:buChar char="-"/>
            </a:pPr>
            <a:r>
              <a:rPr lang="en-US" u="none"/>
              <a:t>Make sure an email is sent over to the escalations team to be sure that there are not any additional packing precautions that could be taken</a:t>
            </a:r>
          </a:p>
          <a:p>
            <a:pPr marL="457200" lvl="1" indent="0">
              <a:buFontTx/>
              <a:buNone/>
            </a:pPr>
            <a:endParaRPr lang="en-US" u="none"/>
          </a:p>
          <a:p>
            <a:pPr marL="171450" lvl="0" indent="-171450">
              <a:buFont typeface="Arial" panose="020B0604020202020204" pitchFamily="34" charset="0"/>
              <a:buChar char="•"/>
            </a:pPr>
            <a:r>
              <a:rPr lang="en-US" u="none"/>
              <a:t>Expired Items</a:t>
            </a:r>
          </a:p>
          <a:p>
            <a:pPr marL="628650" lvl="1" indent="-171450">
              <a:buFontTx/>
              <a:buChar char="-"/>
            </a:pPr>
            <a:r>
              <a:rPr lang="en-US" u="none"/>
              <a:t>Before creating a reshipment you will need to have the Escalations team confirm that we have further EXP dates for use.</a:t>
            </a:r>
          </a:p>
          <a:p>
            <a:pPr marL="457200" lvl="1" indent="0">
              <a:buFontTx/>
              <a:buNone/>
            </a:pPr>
            <a:endParaRPr lang="en-US" u="none"/>
          </a:p>
          <a:p>
            <a:pPr marL="171450" lvl="0" indent="-171450">
              <a:buFont typeface="Arial" panose="020B0604020202020204" pitchFamily="34" charset="0"/>
              <a:buChar char="•"/>
            </a:pPr>
            <a:r>
              <a:rPr lang="en-US" u="none"/>
              <a:t>Package Lost in Transit</a:t>
            </a:r>
          </a:p>
          <a:p>
            <a:pPr marL="628650" lvl="1" indent="-171450">
              <a:buFontTx/>
              <a:buChar char="-"/>
            </a:pPr>
            <a:r>
              <a:rPr lang="en-US" u="none"/>
              <a:t>Any order that has had no tracking update for more than 5 business days can be reshipped.</a:t>
            </a:r>
          </a:p>
          <a:p>
            <a:pPr marL="457200" lvl="1" indent="0">
              <a:buFontTx/>
              <a:buNone/>
            </a:pPr>
            <a:endParaRPr lang="en-US" u="none"/>
          </a:p>
          <a:p>
            <a:pPr marL="171450" lvl="0" indent="-171450">
              <a:buFont typeface="Arial" panose="020B0604020202020204" pitchFamily="34" charset="0"/>
              <a:buChar char="•"/>
            </a:pPr>
            <a:r>
              <a:rPr lang="en-US" u="none"/>
              <a:t>No Tracking Updates</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u="none"/>
              <a:t>-Any order that has had no tracking update for more than 5 business days can be reshipped.</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u="none"/>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u="none"/>
              <a:t>Package Shipped to Incorrect Address</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u="none"/>
              <a:t>- Always confirm the new shipping address while creating the reshipment</a:t>
            </a:r>
          </a:p>
          <a:p>
            <a:pPr marL="457200" lvl="1" indent="0">
              <a:buFont typeface="Arial" panose="020B0604020202020204" pitchFamily="34" charset="0"/>
              <a:buNone/>
            </a:pPr>
            <a:endParaRPr lang="en-US" u="none"/>
          </a:p>
        </p:txBody>
      </p:sp>
      <p:sp>
        <p:nvSpPr>
          <p:cNvPr id="4" name="Slide Number Placeholder 3"/>
          <p:cNvSpPr>
            <a:spLocks noGrp="1"/>
          </p:cNvSpPr>
          <p:nvPr>
            <p:ph type="sldNum" sz="quarter" idx="10"/>
          </p:nvPr>
        </p:nvSpPr>
        <p:spPr/>
        <p:txBody>
          <a:bodyPr/>
          <a:lstStyle/>
          <a:p>
            <a:fld id="{FC8BD8E7-1312-41F3-99C4-6DA5AF891969}" type="slidenum">
              <a:rPr lang="en-US" smtClean="0"/>
              <a:t>63</a:t>
            </a:fld>
            <a:endParaRPr lang="en-US"/>
          </a:p>
        </p:txBody>
      </p:sp>
    </p:spTree>
    <p:extLst>
      <p:ext uri="{BB962C8B-B14F-4D97-AF65-F5344CB8AC3E}">
        <p14:creationId xmlns:p14="http://schemas.microsoft.com/office/powerpoint/2010/main" val="380144838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a:t>TRANSITIONS</a:t>
            </a:r>
          </a:p>
          <a:p>
            <a:endParaRPr lang="en-US" u="none"/>
          </a:p>
          <a:p>
            <a:pPr marL="171450" indent="-171450">
              <a:buFont typeface="Arial" panose="020B0604020202020204" pitchFamily="34" charset="0"/>
              <a:buChar char="•"/>
            </a:pPr>
            <a:r>
              <a:rPr lang="en-US" u="none"/>
              <a:t>Transition 1= Location of shipping method indicator</a:t>
            </a:r>
            <a:endParaRPr lang="en-US" u="none">
              <a:cs typeface="Calibri"/>
            </a:endParaRPr>
          </a:p>
          <a:p>
            <a:pPr marL="171450" indent="-171450">
              <a:buFont typeface="Arial" panose="020B0604020202020204" pitchFamily="34" charset="0"/>
              <a:buChar char="•"/>
            </a:pPr>
            <a:r>
              <a:rPr lang="en-US">
                <a:cs typeface="Calibri"/>
              </a:rPr>
              <a:t>The address on the return label cannot be edited </a:t>
            </a:r>
            <a:endParaRPr lang="en-US" u="none">
              <a:cs typeface="Calibri"/>
            </a:endParaRPr>
          </a:p>
          <a:p>
            <a:endParaRPr lang="en-US">
              <a:cs typeface="Calibri"/>
            </a:endParaRPr>
          </a:p>
        </p:txBody>
      </p:sp>
      <p:sp>
        <p:nvSpPr>
          <p:cNvPr id="4" name="Slide Number Placeholder 3"/>
          <p:cNvSpPr>
            <a:spLocks noGrp="1"/>
          </p:cNvSpPr>
          <p:nvPr>
            <p:ph type="sldNum" sz="quarter" idx="10"/>
          </p:nvPr>
        </p:nvSpPr>
        <p:spPr/>
        <p:txBody>
          <a:bodyPr/>
          <a:lstStyle/>
          <a:p>
            <a:fld id="{FC8BD8E7-1312-41F3-99C4-6DA5AF891969}" type="slidenum">
              <a:rPr lang="en-US" smtClean="0"/>
              <a:t>64</a:t>
            </a:fld>
            <a:endParaRPr lang="en-US"/>
          </a:p>
        </p:txBody>
      </p:sp>
    </p:spTree>
    <p:extLst>
      <p:ext uri="{BB962C8B-B14F-4D97-AF65-F5344CB8AC3E}">
        <p14:creationId xmlns:p14="http://schemas.microsoft.com/office/powerpoint/2010/main" val="258590079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a:t>TRANSITIONS</a:t>
            </a:r>
          </a:p>
          <a:p>
            <a:pPr marL="0" indent="0">
              <a:buFont typeface="Arial" panose="020B0604020202020204" pitchFamily="34" charset="0"/>
              <a:buNone/>
            </a:pPr>
            <a:endParaRPr lang="en-US" u="none"/>
          </a:p>
          <a:p>
            <a:pPr marL="0" indent="0">
              <a:buFont typeface="Arial" panose="020B0604020202020204" pitchFamily="34" charset="0"/>
              <a:buNone/>
            </a:pPr>
            <a:r>
              <a:rPr lang="en-US" u="none"/>
              <a:t>Transition 1= Location of QTY</a:t>
            </a:r>
            <a:endParaRPr lang="en-US" u="none">
              <a:cs typeface="Calibri"/>
            </a:endParaRPr>
          </a:p>
          <a:p>
            <a:pPr marL="0" indent="0">
              <a:buFont typeface="Arial" panose="020B0604020202020204" pitchFamily="34" charset="0"/>
              <a:buNone/>
            </a:pPr>
            <a:r>
              <a:rPr lang="en-US" u="none"/>
              <a:t>Transition 2= Location of weight</a:t>
            </a:r>
            <a:endParaRPr lang="en-US" u="none">
              <a:cs typeface="Calibri"/>
            </a:endParaRPr>
          </a:p>
          <a:p>
            <a:endParaRPr lang="en-US">
              <a:cs typeface="Calibri"/>
            </a:endParaRPr>
          </a:p>
          <a:p>
            <a:r>
              <a:rPr lang="en-US">
                <a:cs typeface="Calibri"/>
              </a:rPr>
              <a:t>A return label must be created for all items on the order </a:t>
            </a:r>
          </a:p>
        </p:txBody>
      </p:sp>
      <p:sp>
        <p:nvSpPr>
          <p:cNvPr id="4" name="Slide Number Placeholder 3"/>
          <p:cNvSpPr>
            <a:spLocks noGrp="1"/>
          </p:cNvSpPr>
          <p:nvPr>
            <p:ph type="sldNum" sz="quarter" idx="10"/>
          </p:nvPr>
        </p:nvSpPr>
        <p:spPr/>
        <p:txBody>
          <a:bodyPr/>
          <a:lstStyle/>
          <a:p>
            <a:fld id="{FC8BD8E7-1312-41F3-99C4-6DA5AF891969}" type="slidenum">
              <a:rPr lang="en-US" smtClean="0"/>
              <a:t>65</a:t>
            </a:fld>
            <a:endParaRPr lang="en-US"/>
          </a:p>
        </p:txBody>
      </p:sp>
    </p:spTree>
    <p:extLst>
      <p:ext uri="{BB962C8B-B14F-4D97-AF65-F5344CB8AC3E}">
        <p14:creationId xmlns:p14="http://schemas.microsoft.com/office/powerpoint/2010/main" val="49927035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u="none"/>
          </a:p>
        </p:txBody>
      </p:sp>
      <p:sp>
        <p:nvSpPr>
          <p:cNvPr id="4" name="Slide Number Placeholder 3"/>
          <p:cNvSpPr>
            <a:spLocks noGrp="1"/>
          </p:cNvSpPr>
          <p:nvPr>
            <p:ph type="sldNum" sz="quarter" idx="10"/>
          </p:nvPr>
        </p:nvSpPr>
        <p:spPr/>
        <p:txBody>
          <a:bodyPr/>
          <a:lstStyle/>
          <a:p>
            <a:fld id="{FC8BD8E7-1312-41F3-99C4-6DA5AF891969}" type="slidenum">
              <a:rPr lang="en-US" smtClean="0"/>
              <a:t>67</a:t>
            </a:fld>
            <a:endParaRPr lang="en-US"/>
          </a:p>
        </p:txBody>
      </p:sp>
    </p:spTree>
    <p:extLst>
      <p:ext uri="{BB962C8B-B14F-4D97-AF65-F5344CB8AC3E}">
        <p14:creationId xmlns:p14="http://schemas.microsoft.com/office/powerpoint/2010/main" val="223763536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C8BD8E7-1312-41F3-99C4-6DA5AF891969}" type="slidenum">
              <a:rPr lang="en-US" smtClean="0"/>
              <a:t>68</a:t>
            </a:fld>
            <a:endParaRPr lang="en-US"/>
          </a:p>
        </p:txBody>
      </p:sp>
    </p:spTree>
    <p:extLst>
      <p:ext uri="{BB962C8B-B14F-4D97-AF65-F5344CB8AC3E}">
        <p14:creationId xmlns:p14="http://schemas.microsoft.com/office/powerpoint/2010/main" val="168826279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none"/>
              <a:t>Example:</a:t>
            </a:r>
            <a:r>
              <a:rPr lang="en-US"/>
              <a:t> </a:t>
            </a:r>
            <a:endParaRPr lang="en-US" u="none"/>
          </a:p>
          <a:p>
            <a:r>
              <a:rPr lang="en-US" u="none"/>
              <a:t>If you have a client advising you that their vet has already called in the approval, and you can not locate said approval through her account you </a:t>
            </a:r>
            <a:r>
              <a:rPr lang="en-US"/>
              <a:t>will</a:t>
            </a:r>
            <a:r>
              <a:rPr lang="en-US" u="none"/>
              <a:t> need to run a search through the RX manager.</a:t>
            </a:r>
            <a:endParaRPr lang="en-US" u="none">
              <a:cs typeface="Calibri"/>
            </a:endParaRPr>
          </a:p>
          <a:p>
            <a:endParaRPr lang="en-US" u="none"/>
          </a:p>
          <a:p>
            <a:r>
              <a:rPr lang="en-US" u="none"/>
              <a:t>Step 1: Collect as much information as possible</a:t>
            </a:r>
            <a:endParaRPr lang="en-US" u="none">
              <a:cs typeface="Calibri"/>
            </a:endParaRPr>
          </a:p>
          <a:p>
            <a:r>
              <a:rPr lang="en-US" u="none"/>
              <a:t>	- Ask what pet this is for?</a:t>
            </a:r>
            <a:endParaRPr lang="en-US" u="none">
              <a:cs typeface="Calibri"/>
            </a:endParaRPr>
          </a:p>
          <a:p>
            <a:r>
              <a:rPr lang="en-US" u="none"/>
              <a:t>	- Ask what medication was prescribed?</a:t>
            </a:r>
            <a:endParaRPr lang="en-US" u="none">
              <a:cs typeface="Calibri"/>
            </a:endParaRPr>
          </a:p>
          <a:p>
            <a:r>
              <a:rPr lang="en-US" u="none"/>
              <a:t>	- What her vet office phone number is?</a:t>
            </a:r>
            <a:endParaRPr lang="en-US" u="none">
              <a:cs typeface="Calibri"/>
            </a:endParaRPr>
          </a:p>
          <a:p>
            <a:pPr marL="628650" lvl="1" indent="-171450">
              <a:buFont typeface="Arial" panose="020B0604020202020204" pitchFamily="34" charset="0"/>
              <a:buChar char="•"/>
            </a:pPr>
            <a:r>
              <a:rPr lang="en-US" u="none"/>
              <a:t>All this information will allow you to enter the answers in the following search fields:</a:t>
            </a:r>
            <a:endParaRPr lang="en-US" u="none">
              <a:cs typeface="Calibri"/>
            </a:endParaRPr>
          </a:p>
          <a:p>
            <a:pPr marL="1085850" lvl="2" indent="-171450">
              <a:buFontTx/>
              <a:buChar char="-"/>
            </a:pPr>
            <a:r>
              <a:rPr lang="en-US" u="none"/>
              <a:t>Pet Name (TRANSITION 1)</a:t>
            </a:r>
            <a:endParaRPr lang="en-US" u="none">
              <a:cs typeface="Calibri"/>
            </a:endParaRPr>
          </a:p>
          <a:p>
            <a:pPr marL="1085850" lvl="2" indent="-171450">
              <a:buFontTx/>
              <a:buChar char="-"/>
            </a:pPr>
            <a:r>
              <a:rPr lang="en-US" u="none"/>
              <a:t>Item No (TRANSITION 2)</a:t>
            </a:r>
            <a:endParaRPr lang="en-US" u="none">
              <a:cs typeface="Calibri"/>
            </a:endParaRPr>
          </a:p>
          <a:p>
            <a:pPr marL="1085850" lvl="2" indent="-171450">
              <a:buFontTx/>
              <a:buChar char="-"/>
            </a:pPr>
            <a:r>
              <a:rPr lang="en-US" u="none"/>
              <a:t>Vet Phone (TRANSITION 3)</a:t>
            </a:r>
            <a:endParaRPr lang="en-US" u="none">
              <a:cs typeface="Calibri"/>
            </a:endParaRPr>
          </a:p>
          <a:p>
            <a:pPr marL="1085850" lvl="2" indent="-171450">
              <a:buFontTx/>
              <a:buChar char="-"/>
            </a:pPr>
            <a:endParaRPr lang="en-US" u="none"/>
          </a:p>
          <a:p>
            <a:pPr marL="0" lvl="0" indent="0">
              <a:buFontTx/>
              <a:buNone/>
            </a:pPr>
            <a:r>
              <a:rPr lang="en-US" u="none"/>
              <a:t>Step 2: You will want to run the search through all the tabs as this will save you some time rather then having to click through each tab one by one.</a:t>
            </a:r>
            <a:endParaRPr lang="en-US" u="none">
              <a:cs typeface="Calibri"/>
            </a:endParaRPr>
          </a:p>
          <a:p>
            <a:pPr marL="0" lvl="0" indent="0">
              <a:buFontTx/>
              <a:buNone/>
            </a:pPr>
            <a:r>
              <a:rPr lang="en-US" u="none"/>
              <a:t>	- Click on the blue button that says “Search All” (TRANSITION 4)</a:t>
            </a:r>
            <a:endParaRPr lang="en-US" u="none">
              <a:cs typeface="Calibri"/>
            </a:endParaRPr>
          </a:p>
          <a:p>
            <a:pPr marL="0" lvl="0" indent="0">
              <a:buFontTx/>
              <a:buNone/>
            </a:pPr>
            <a:endParaRPr lang="en-US" u="none"/>
          </a:p>
          <a:p>
            <a:r>
              <a:rPr lang="en-US" u="none"/>
              <a:t>Step 3: Chances are you will be able to locate the clients prescription if it has already been entered into the system using this method.</a:t>
            </a:r>
            <a:r>
              <a:rPr lang="en-US"/>
              <a:t> </a:t>
            </a:r>
            <a:endParaRPr lang="en-US" u="none">
              <a:cs typeface="Calibri"/>
            </a:endParaRPr>
          </a:p>
          <a:p>
            <a:r>
              <a:rPr lang="en-US" u="none"/>
              <a:t>	- If you were unsuccessful, you may need some additional help from our pharmacy team.</a:t>
            </a:r>
            <a:r>
              <a:rPr lang="en-US"/>
              <a:t> </a:t>
            </a:r>
            <a:endParaRPr lang="en-US" u="none">
              <a:cs typeface="Calibri"/>
            </a:endParaRPr>
          </a:p>
          <a:p>
            <a:r>
              <a:rPr lang="en-US" u="none"/>
              <a:t>	- If so please contact the Escalations Team and they will work with the pharmacists to locate the prescription.</a:t>
            </a:r>
            <a:r>
              <a:rPr lang="en-US"/>
              <a:t> </a:t>
            </a:r>
            <a:endParaRPr lang="en-US" u="none">
              <a:cs typeface="Calibri"/>
            </a:endParaRPr>
          </a:p>
        </p:txBody>
      </p:sp>
      <p:sp>
        <p:nvSpPr>
          <p:cNvPr id="4" name="Slide Number Placeholder 3"/>
          <p:cNvSpPr>
            <a:spLocks noGrp="1"/>
          </p:cNvSpPr>
          <p:nvPr>
            <p:ph type="sldNum" sz="quarter" idx="10"/>
          </p:nvPr>
        </p:nvSpPr>
        <p:spPr/>
        <p:txBody>
          <a:bodyPr/>
          <a:lstStyle/>
          <a:p>
            <a:fld id="{FC8BD8E7-1312-41F3-99C4-6DA5AF891969}" type="slidenum">
              <a:rPr lang="en-US" smtClean="0"/>
              <a:t>69</a:t>
            </a:fld>
            <a:endParaRPr lang="en-US"/>
          </a:p>
        </p:txBody>
      </p:sp>
    </p:spTree>
    <p:extLst>
      <p:ext uri="{BB962C8B-B14F-4D97-AF65-F5344CB8AC3E}">
        <p14:creationId xmlns:p14="http://schemas.microsoft.com/office/powerpoint/2010/main" val="300566619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C8BD8E7-1312-41F3-99C4-6DA5AF891969}" type="slidenum">
              <a:rPr lang="en-US" smtClean="0"/>
              <a:t>70</a:t>
            </a:fld>
            <a:endParaRPr lang="en-US"/>
          </a:p>
        </p:txBody>
      </p:sp>
    </p:spTree>
    <p:extLst>
      <p:ext uri="{BB962C8B-B14F-4D97-AF65-F5344CB8AC3E}">
        <p14:creationId xmlns:p14="http://schemas.microsoft.com/office/powerpoint/2010/main" val="1566716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r>
              <a:rPr lang="en-US" u="sng"/>
              <a:t>Transitions</a:t>
            </a:r>
          </a:p>
          <a:p>
            <a:pPr marL="0" lvl="0" indent="0">
              <a:buFont typeface="Arial" panose="020B0604020202020204" pitchFamily="34" charset="0"/>
              <a:buNone/>
            </a:pPr>
            <a:endParaRPr lang="en-US" u="sng"/>
          </a:p>
          <a:p>
            <a:pPr marL="171450" lvl="0" indent="-171450">
              <a:buFont typeface="Arial" panose="020B0604020202020204" pitchFamily="34" charset="0"/>
              <a:buChar char="•"/>
            </a:pPr>
            <a:r>
              <a:rPr lang="en-US" u="none"/>
              <a:t>The RX card is the primary area that both he pharmacy and Customer Care work from.</a:t>
            </a:r>
          </a:p>
          <a:p>
            <a:pPr marL="171450" lvl="0" indent="-171450">
              <a:buFont typeface="Arial" panose="020B0604020202020204" pitchFamily="34" charset="0"/>
              <a:buChar char="•"/>
            </a:pPr>
            <a:r>
              <a:rPr lang="en-US" u="none"/>
              <a:t>This is where you will be able to identify if there are any issues regarding a customers prescription order.</a:t>
            </a:r>
          </a:p>
          <a:p>
            <a:pPr marL="171450" lvl="0" indent="-171450">
              <a:buFont typeface="Arial" panose="020B0604020202020204" pitchFamily="34" charset="0"/>
              <a:buChar char="•"/>
            </a:pPr>
            <a:endParaRPr lang="en-US" u="none"/>
          </a:p>
          <a:p>
            <a:pPr marL="171450" lvl="0" indent="-171450">
              <a:buFont typeface="Arial" panose="020B0604020202020204" pitchFamily="34" charset="0"/>
              <a:buChar char="•"/>
            </a:pPr>
            <a:r>
              <a:rPr lang="en-US" u="none"/>
              <a:t>The Rx card is broken up into different sections</a:t>
            </a:r>
          </a:p>
          <a:p>
            <a:pPr marL="628650" lvl="1" indent="-171450">
              <a:buFont typeface="Arial" panose="020B0604020202020204" pitchFamily="34" charset="0"/>
              <a:buChar char="•"/>
            </a:pPr>
            <a:r>
              <a:rPr lang="en-US" u="none"/>
              <a:t>Client Contact and Order Information (Transition 1)</a:t>
            </a:r>
          </a:p>
          <a:p>
            <a:pPr marL="628650" lvl="1" indent="-171450">
              <a:buFont typeface="Arial" panose="020B0604020202020204" pitchFamily="34" charset="0"/>
              <a:buChar char="•"/>
            </a:pPr>
            <a:r>
              <a:rPr lang="en-US" u="none"/>
              <a:t>Pet Profile (Transition 2)</a:t>
            </a:r>
          </a:p>
          <a:p>
            <a:pPr marL="628650" lvl="1" indent="-171450">
              <a:buFont typeface="Arial" panose="020B0604020202020204" pitchFamily="34" charset="0"/>
              <a:buChar char="•"/>
            </a:pPr>
            <a:r>
              <a:rPr lang="en-US" u="none"/>
              <a:t>Vet Information (Transition 3)</a:t>
            </a:r>
          </a:p>
          <a:p>
            <a:pPr marL="628650" lvl="1" indent="-171450">
              <a:buFont typeface="Arial" panose="020B0604020202020204" pitchFamily="34" charset="0"/>
              <a:buChar char="•"/>
            </a:pPr>
            <a:r>
              <a:rPr lang="en-US" u="none"/>
              <a:t>Date Created and Last Modified (Transition 4)</a:t>
            </a:r>
          </a:p>
          <a:p>
            <a:pPr marL="628650" lvl="1" indent="-171450">
              <a:buFont typeface="Arial" panose="020B0604020202020204" pitchFamily="34" charset="0"/>
              <a:buChar char="•"/>
            </a:pPr>
            <a:r>
              <a:rPr lang="en-US" u="none"/>
              <a:t>Form of Contact Area (Transition 5)</a:t>
            </a:r>
          </a:p>
          <a:p>
            <a:pPr marL="628650" lvl="1" indent="-171450">
              <a:buFont typeface="Arial" panose="020B0604020202020204" pitchFamily="34" charset="0"/>
              <a:buChar char="•"/>
            </a:pPr>
            <a:r>
              <a:rPr lang="en-US" u="none"/>
              <a:t>Pharmacy Status (Transition 6)</a:t>
            </a:r>
          </a:p>
          <a:p>
            <a:pPr marL="628650" lvl="1" indent="-171450">
              <a:buFont typeface="Arial" panose="020B0604020202020204" pitchFamily="34" charset="0"/>
              <a:buChar char="•"/>
            </a:pPr>
            <a:r>
              <a:rPr lang="en-US" u="none"/>
              <a:t>Comments (Transition 7)</a:t>
            </a:r>
          </a:p>
        </p:txBody>
      </p:sp>
      <p:sp>
        <p:nvSpPr>
          <p:cNvPr id="4" name="Slide Number Placeholder 3"/>
          <p:cNvSpPr>
            <a:spLocks noGrp="1"/>
          </p:cNvSpPr>
          <p:nvPr>
            <p:ph type="sldNum" sz="quarter" idx="10"/>
          </p:nvPr>
        </p:nvSpPr>
        <p:spPr/>
        <p:txBody>
          <a:bodyPr/>
          <a:lstStyle/>
          <a:p>
            <a:fld id="{FC8BD8E7-1312-41F3-99C4-6DA5AF891969}" type="slidenum">
              <a:rPr lang="en-US" smtClean="0"/>
              <a:t>71</a:t>
            </a:fld>
            <a:endParaRPr lang="en-US"/>
          </a:p>
        </p:txBody>
      </p:sp>
    </p:spTree>
    <p:extLst>
      <p:ext uri="{BB962C8B-B14F-4D97-AF65-F5344CB8AC3E}">
        <p14:creationId xmlns:p14="http://schemas.microsoft.com/office/powerpoint/2010/main" val="35964294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u="none"/>
          </a:p>
        </p:txBody>
      </p:sp>
      <p:sp>
        <p:nvSpPr>
          <p:cNvPr id="4" name="Slide Number Placeholder 3"/>
          <p:cNvSpPr>
            <a:spLocks noGrp="1"/>
          </p:cNvSpPr>
          <p:nvPr>
            <p:ph type="sldNum" sz="quarter" idx="10"/>
          </p:nvPr>
        </p:nvSpPr>
        <p:spPr/>
        <p:txBody>
          <a:bodyPr/>
          <a:lstStyle/>
          <a:p>
            <a:fld id="{FC8BD8E7-1312-41F3-99C4-6DA5AF891969}" type="slidenum">
              <a:rPr lang="en-US" smtClean="0"/>
              <a:t>11</a:t>
            </a:fld>
            <a:endParaRPr lang="en-US"/>
          </a:p>
        </p:txBody>
      </p:sp>
    </p:spTree>
    <p:extLst>
      <p:ext uri="{BB962C8B-B14F-4D97-AF65-F5344CB8AC3E}">
        <p14:creationId xmlns:p14="http://schemas.microsoft.com/office/powerpoint/2010/main" val="357835915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r>
              <a:rPr lang="en-US" u="sng"/>
              <a:t>Transitions</a:t>
            </a:r>
          </a:p>
          <a:p>
            <a:pPr marL="0" lvl="0" indent="0">
              <a:buFont typeface="Arial" panose="020B0604020202020204" pitchFamily="34" charset="0"/>
              <a:buNone/>
            </a:pPr>
            <a:endParaRPr lang="en-US" u="sng"/>
          </a:p>
          <a:p>
            <a:pPr marL="171450" lvl="0" indent="-171450">
              <a:buFont typeface="Arial" panose="020B0604020202020204" pitchFamily="34" charset="0"/>
              <a:buChar char="•"/>
            </a:pPr>
            <a:r>
              <a:rPr lang="en-US" u="none"/>
              <a:t>The Rx card also has radio buttons which will allow you to easily attach </a:t>
            </a:r>
            <a:r>
              <a:rPr lang="en-US" u="none" err="1"/>
              <a:t>verbals</a:t>
            </a:r>
            <a:r>
              <a:rPr lang="en-US" u="none"/>
              <a:t>/</a:t>
            </a:r>
            <a:r>
              <a:rPr lang="en-US"/>
              <a:t>voicemail</a:t>
            </a:r>
            <a:r>
              <a:rPr lang="en-US" u="none"/>
              <a:t> authorizations or PDF forms of the prescriptions (TRANSITION 1 and 2)</a:t>
            </a:r>
            <a:endParaRPr lang="en-US" u="none">
              <a:cs typeface="Calibri"/>
            </a:endParaRPr>
          </a:p>
          <a:p>
            <a:pPr marL="171450" lvl="0" indent="-171450">
              <a:buFont typeface="Arial" panose="020B0604020202020204" pitchFamily="34" charset="0"/>
              <a:buChar char="•"/>
            </a:pPr>
            <a:r>
              <a:rPr lang="en-US" u="none"/>
              <a:t>You can also mark a prescription declined by clicking on the blue button at the top of the RX card (TRANSITION 3)</a:t>
            </a:r>
            <a:endParaRPr lang="en-US" u="none">
              <a:cs typeface="Calibri"/>
            </a:endParaRPr>
          </a:p>
          <a:p>
            <a:pPr marL="171450" lvl="0" indent="-171450">
              <a:buFont typeface="Arial" panose="020B0604020202020204" pitchFamily="34" charset="0"/>
              <a:buChar char="•"/>
            </a:pPr>
            <a:r>
              <a:rPr lang="en-US" u="none"/>
              <a:t>Last button is the Rx Issue button which can be clicked in on when there is an issue with the prescription (Transition 4)</a:t>
            </a:r>
            <a:endParaRPr lang="en-US" u="none">
              <a:cs typeface="Calibri"/>
            </a:endParaRPr>
          </a:p>
        </p:txBody>
      </p:sp>
      <p:sp>
        <p:nvSpPr>
          <p:cNvPr id="4" name="Slide Number Placeholder 3"/>
          <p:cNvSpPr>
            <a:spLocks noGrp="1"/>
          </p:cNvSpPr>
          <p:nvPr>
            <p:ph type="sldNum" sz="quarter" idx="10"/>
          </p:nvPr>
        </p:nvSpPr>
        <p:spPr/>
        <p:txBody>
          <a:bodyPr/>
          <a:lstStyle/>
          <a:p>
            <a:fld id="{FC8BD8E7-1312-41F3-99C4-6DA5AF891969}" type="slidenum">
              <a:rPr lang="en-US" smtClean="0"/>
              <a:t>72</a:t>
            </a:fld>
            <a:endParaRPr lang="en-US"/>
          </a:p>
        </p:txBody>
      </p:sp>
    </p:spTree>
    <p:extLst>
      <p:ext uri="{BB962C8B-B14F-4D97-AF65-F5344CB8AC3E}">
        <p14:creationId xmlns:p14="http://schemas.microsoft.com/office/powerpoint/2010/main" val="216008889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C8BD8E7-1312-41F3-99C4-6DA5AF891969}" type="slidenum">
              <a:rPr lang="en-US" smtClean="0"/>
              <a:t>73</a:t>
            </a:fld>
            <a:endParaRPr lang="en-US"/>
          </a:p>
        </p:txBody>
      </p:sp>
    </p:spTree>
    <p:extLst>
      <p:ext uri="{BB962C8B-B14F-4D97-AF65-F5344CB8AC3E}">
        <p14:creationId xmlns:p14="http://schemas.microsoft.com/office/powerpoint/2010/main" val="229267821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u="none"/>
          </a:p>
        </p:txBody>
      </p:sp>
      <p:sp>
        <p:nvSpPr>
          <p:cNvPr id="4" name="Slide Number Placeholder 3"/>
          <p:cNvSpPr>
            <a:spLocks noGrp="1"/>
          </p:cNvSpPr>
          <p:nvPr>
            <p:ph type="sldNum" sz="quarter" idx="10"/>
          </p:nvPr>
        </p:nvSpPr>
        <p:spPr/>
        <p:txBody>
          <a:bodyPr/>
          <a:lstStyle/>
          <a:p>
            <a:fld id="{FC8BD8E7-1312-41F3-99C4-6DA5AF891969}" type="slidenum">
              <a:rPr lang="en-US" smtClean="0"/>
              <a:t>74</a:t>
            </a:fld>
            <a:endParaRPr lang="en-US"/>
          </a:p>
        </p:txBody>
      </p:sp>
    </p:spTree>
    <p:extLst>
      <p:ext uri="{BB962C8B-B14F-4D97-AF65-F5344CB8AC3E}">
        <p14:creationId xmlns:p14="http://schemas.microsoft.com/office/powerpoint/2010/main" val="112630657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u="none"/>
          </a:p>
        </p:txBody>
      </p:sp>
      <p:sp>
        <p:nvSpPr>
          <p:cNvPr id="4" name="Slide Number Placeholder 3"/>
          <p:cNvSpPr>
            <a:spLocks noGrp="1"/>
          </p:cNvSpPr>
          <p:nvPr>
            <p:ph type="sldNum" sz="quarter" idx="10"/>
          </p:nvPr>
        </p:nvSpPr>
        <p:spPr/>
        <p:txBody>
          <a:bodyPr/>
          <a:lstStyle/>
          <a:p>
            <a:fld id="{FC8BD8E7-1312-41F3-99C4-6DA5AF891969}" type="slidenum">
              <a:rPr lang="en-US" smtClean="0"/>
              <a:t>75</a:t>
            </a:fld>
            <a:endParaRPr lang="en-US"/>
          </a:p>
        </p:txBody>
      </p:sp>
    </p:spTree>
    <p:extLst>
      <p:ext uri="{BB962C8B-B14F-4D97-AF65-F5344CB8AC3E}">
        <p14:creationId xmlns:p14="http://schemas.microsoft.com/office/powerpoint/2010/main" val="29402545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Sans-Serif"/>
              <a:buChar char="•"/>
            </a:pPr>
            <a:r>
              <a:rPr lang="en-US"/>
              <a:t>Re-Submitted- If our pharmacy tech enters the directions incorrectly, it will be resubmitted by the pharmacist:</a:t>
            </a:r>
          </a:p>
          <a:p>
            <a:r>
              <a:rPr lang="en-US"/>
              <a:t>Example: typed incorrectly, missing refills, incorrect vet, or incorrect pet. </a:t>
            </a:r>
            <a:r>
              <a:rPr lang="en-US" err="1"/>
              <a:t>etc</a:t>
            </a:r>
          </a:p>
          <a:p>
            <a:endParaRPr lang="en-US"/>
          </a:p>
          <a:p>
            <a:r>
              <a:rPr lang="en-US"/>
              <a:t> </a:t>
            </a:r>
            <a:endParaRPr lang="en-US">
              <a:cs typeface="Calibri"/>
            </a:endParaRPr>
          </a:p>
        </p:txBody>
      </p:sp>
      <p:sp>
        <p:nvSpPr>
          <p:cNvPr id="4" name="Slide Number Placeholder 3"/>
          <p:cNvSpPr>
            <a:spLocks noGrp="1"/>
          </p:cNvSpPr>
          <p:nvPr>
            <p:ph type="sldNum" sz="quarter" idx="10"/>
          </p:nvPr>
        </p:nvSpPr>
        <p:spPr/>
        <p:txBody>
          <a:bodyPr/>
          <a:lstStyle/>
          <a:p>
            <a:fld id="{FC8BD8E7-1312-41F3-99C4-6DA5AF891969}" type="slidenum">
              <a:rPr lang="en-US" smtClean="0"/>
              <a:t>76</a:t>
            </a:fld>
            <a:endParaRPr lang="en-US"/>
          </a:p>
        </p:txBody>
      </p:sp>
    </p:spTree>
    <p:extLst>
      <p:ext uri="{BB962C8B-B14F-4D97-AF65-F5344CB8AC3E}">
        <p14:creationId xmlns:p14="http://schemas.microsoft.com/office/powerpoint/2010/main" val="399376996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10"/>
          </p:nvPr>
        </p:nvSpPr>
        <p:spPr/>
        <p:txBody>
          <a:bodyPr/>
          <a:lstStyle/>
          <a:p>
            <a:fld id="{FC8BD8E7-1312-41F3-99C4-6DA5AF891969}" type="slidenum">
              <a:rPr lang="en-US" smtClean="0"/>
              <a:t>77</a:t>
            </a:fld>
            <a:endParaRPr lang="en-US"/>
          </a:p>
        </p:txBody>
      </p:sp>
    </p:spTree>
    <p:extLst>
      <p:ext uri="{BB962C8B-B14F-4D97-AF65-F5344CB8AC3E}">
        <p14:creationId xmlns:p14="http://schemas.microsoft.com/office/powerpoint/2010/main" val="311597268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 </a:t>
            </a:r>
            <a:endParaRPr lang="en-US" u="none"/>
          </a:p>
        </p:txBody>
      </p:sp>
      <p:sp>
        <p:nvSpPr>
          <p:cNvPr id="4" name="Slide Number Placeholder 3"/>
          <p:cNvSpPr>
            <a:spLocks noGrp="1"/>
          </p:cNvSpPr>
          <p:nvPr>
            <p:ph type="sldNum" sz="quarter" idx="10"/>
          </p:nvPr>
        </p:nvSpPr>
        <p:spPr/>
        <p:txBody>
          <a:bodyPr/>
          <a:lstStyle/>
          <a:p>
            <a:fld id="{FC8BD8E7-1312-41F3-99C4-6DA5AF891969}" type="slidenum">
              <a:rPr lang="en-US" smtClean="0"/>
              <a:t>78</a:t>
            </a:fld>
            <a:endParaRPr lang="en-US"/>
          </a:p>
        </p:txBody>
      </p:sp>
    </p:spTree>
    <p:extLst>
      <p:ext uri="{BB962C8B-B14F-4D97-AF65-F5344CB8AC3E}">
        <p14:creationId xmlns:p14="http://schemas.microsoft.com/office/powerpoint/2010/main" val="327482561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C8BD8E7-1312-41F3-99C4-6DA5AF891969}" type="slidenum">
              <a:rPr lang="en-US" smtClean="0"/>
              <a:t>79</a:t>
            </a:fld>
            <a:endParaRPr lang="en-US"/>
          </a:p>
        </p:txBody>
      </p:sp>
    </p:spTree>
    <p:extLst>
      <p:ext uri="{BB962C8B-B14F-4D97-AF65-F5344CB8AC3E}">
        <p14:creationId xmlns:p14="http://schemas.microsoft.com/office/powerpoint/2010/main" val="115161088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Manuals: This tab is not meant to be a search tab, but more of a task tab. Here is where all the orders which need prescription authorizations will be located. These order   	are manually followed up on by the Customer Service agents.</a:t>
            </a:r>
          </a:p>
          <a:p>
            <a:endParaRPr lang="en-US" u="none"/>
          </a:p>
          <a:p>
            <a:pPr marL="171450" indent="-171450">
              <a:buFont typeface="Arial" panose="020B0604020202020204" pitchFamily="34" charset="0"/>
              <a:buChar char="•"/>
            </a:pPr>
            <a:r>
              <a:rPr lang="en-US" u="none"/>
              <a:t>Manuals are a daily task for many of the customer service agents.</a:t>
            </a:r>
          </a:p>
          <a:p>
            <a:pPr marL="171450" indent="-171450">
              <a:buFont typeface="Arial" panose="020B0604020202020204" pitchFamily="34" charset="0"/>
              <a:buChar char="•"/>
            </a:pPr>
            <a:r>
              <a:rPr lang="en-US" u="none"/>
              <a:t>This is where agents are charged with contacting both client and veterinary office to verify if an authorization has been submitted to us.</a:t>
            </a:r>
          </a:p>
          <a:p>
            <a:pPr marL="628650" lvl="1" indent="-171450">
              <a:buFontTx/>
              <a:buChar char="-"/>
            </a:pPr>
            <a:r>
              <a:rPr lang="en-US" u="none"/>
              <a:t>Some times this will mean you are contacting the client to see if they have mailed in a prescription</a:t>
            </a:r>
          </a:p>
          <a:p>
            <a:pPr marL="628650" lvl="1" indent="-171450">
              <a:buFontTx/>
              <a:buChar char="-"/>
            </a:pPr>
            <a:r>
              <a:rPr lang="en-US" u="none"/>
              <a:t>Some times this is relaying back information from either the vet office to the client or vice versa.</a:t>
            </a:r>
          </a:p>
          <a:p>
            <a:pPr marL="171450" lvl="0" indent="-171450">
              <a:buFont typeface="Arial" panose="020B0604020202020204" pitchFamily="34" charset="0"/>
              <a:buChar char="•"/>
            </a:pPr>
            <a:r>
              <a:rPr lang="en-US" u="none"/>
              <a:t>No matter what the situation or information may be, everything must be documented in the notes area of the RX Card.</a:t>
            </a:r>
          </a:p>
          <a:p>
            <a:pPr marL="0" lvl="0" indent="0">
              <a:buFont typeface="Arial" panose="020B0604020202020204" pitchFamily="34" charset="0"/>
              <a:buNone/>
            </a:pPr>
            <a:endParaRPr lang="en-US" u="none"/>
          </a:p>
        </p:txBody>
      </p:sp>
      <p:sp>
        <p:nvSpPr>
          <p:cNvPr id="4" name="Slide Number Placeholder 3"/>
          <p:cNvSpPr>
            <a:spLocks noGrp="1"/>
          </p:cNvSpPr>
          <p:nvPr>
            <p:ph type="sldNum" sz="quarter" idx="10"/>
          </p:nvPr>
        </p:nvSpPr>
        <p:spPr/>
        <p:txBody>
          <a:bodyPr/>
          <a:lstStyle/>
          <a:p>
            <a:fld id="{FC8BD8E7-1312-41F3-99C4-6DA5AF891969}" type="slidenum">
              <a:rPr lang="en-US" smtClean="0"/>
              <a:t>81</a:t>
            </a:fld>
            <a:endParaRPr lang="en-US"/>
          </a:p>
        </p:txBody>
      </p:sp>
    </p:spTree>
    <p:extLst>
      <p:ext uri="{BB962C8B-B14F-4D97-AF65-F5344CB8AC3E}">
        <p14:creationId xmlns:p14="http://schemas.microsoft.com/office/powerpoint/2010/main" val="355063005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a:t>TRANSITION</a:t>
            </a:r>
          </a:p>
          <a:p>
            <a:pPr marL="171450" indent="-171450">
              <a:buFont typeface="Arial" panose="020B0604020202020204" pitchFamily="34" charset="0"/>
              <a:buChar char="•"/>
            </a:pPr>
            <a:r>
              <a:rPr lang="en-US" u="none"/>
              <a:t>When working within the “Manuals” tab, you want to be sure that you click on the “Show Only to be Followed Up On” button (Transition 1)</a:t>
            </a:r>
          </a:p>
          <a:p>
            <a:pPr marL="628650" lvl="1" indent="-171450">
              <a:buFont typeface="Arial" panose="020B0604020202020204" pitchFamily="34" charset="0"/>
              <a:buChar char="•"/>
            </a:pPr>
            <a:r>
              <a:rPr lang="en-US" u="none"/>
              <a:t>This will bring up only the orders that need current follow ups</a:t>
            </a:r>
          </a:p>
          <a:p>
            <a:pPr marL="171450" lvl="0" indent="-171450">
              <a:buFont typeface="Arial" panose="020B0604020202020204" pitchFamily="34" charset="0"/>
              <a:buChar char="•"/>
            </a:pPr>
            <a:r>
              <a:rPr lang="en-US" u="none"/>
              <a:t>Once reorganized you will want to start from the beginning by clicking on the order number (Transition 2)</a:t>
            </a:r>
          </a:p>
          <a:p>
            <a:pPr marL="628650" lvl="1" indent="-171450">
              <a:buFont typeface="Arial" panose="020B0604020202020204" pitchFamily="34" charset="0"/>
              <a:buChar char="•"/>
            </a:pPr>
            <a:r>
              <a:rPr lang="en-US" u="none"/>
              <a:t>This will take you into the order  </a:t>
            </a:r>
          </a:p>
          <a:p>
            <a:endParaRPr lang="en-US" u="sng"/>
          </a:p>
        </p:txBody>
      </p:sp>
      <p:sp>
        <p:nvSpPr>
          <p:cNvPr id="4" name="Slide Number Placeholder 3"/>
          <p:cNvSpPr>
            <a:spLocks noGrp="1"/>
          </p:cNvSpPr>
          <p:nvPr>
            <p:ph type="sldNum" sz="quarter" idx="10"/>
          </p:nvPr>
        </p:nvSpPr>
        <p:spPr/>
        <p:txBody>
          <a:bodyPr/>
          <a:lstStyle/>
          <a:p>
            <a:fld id="{FC8BD8E7-1312-41F3-99C4-6DA5AF891969}" type="slidenum">
              <a:rPr lang="en-US" smtClean="0"/>
              <a:t>82</a:t>
            </a:fld>
            <a:endParaRPr lang="en-US"/>
          </a:p>
        </p:txBody>
      </p:sp>
    </p:spTree>
    <p:extLst>
      <p:ext uri="{BB962C8B-B14F-4D97-AF65-F5344CB8AC3E}">
        <p14:creationId xmlns:p14="http://schemas.microsoft.com/office/powerpoint/2010/main" val="12999563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u="none"/>
          </a:p>
        </p:txBody>
      </p:sp>
      <p:sp>
        <p:nvSpPr>
          <p:cNvPr id="4" name="Slide Number Placeholder 3"/>
          <p:cNvSpPr>
            <a:spLocks noGrp="1"/>
          </p:cNvSpPr>
          <p:nvPr>
            <p:ph type="sldNum" sz="quarter" idx="10"/>
          </p:nvPr>
        </p:nvSpPr>
        <p:spPr/>
        <p:txBody>
          <a:bodyPr/>
          <a:lstStyle/>
          <a:p>
            <a:fld id="{FC8BD8E7-1312-41F3-99C4-6DA5AF891969}" type="slidenum">
              <a:rPr lang="en-US" smtClean="0"/>
              <a:t>13</a:t>
            </a:fld>
            <a:endParaRPr lang="en-US"/>
          </a:p>
        </p:txBody>
      </p:sp>
    </p:spTree>
    <p:extLst>
      <p:ext uri="{BB962C8B-B14F-4D97-AF65-F5344CB8AC3E}">
        <p14:creationId xmlns:p14="http://schemas.microsoft.com/office/powerpoint/2010/main" val="326077258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a:t>TRANSITION</a:t>
            </a:r>
          </a:p>
          <a:p>
            <a:pPr marL="171450" indent="-171450">
              <a:buFont typeface="Arial" panose="020B0604020202020204" pitchFamily="34" charset="0"/>
              <a:buChar char="•"/>
            </a:pPr>
            <a:r>
              <a:rPr lang="en-US" u="none"/>
              <a:t>After reading first bullet point location will be highlighted</a:t>
            </a:r>
          </a:p>
          <a:p>
            <a:endParaRPr lang="en-US" u="sng"/>
          </a:p>
        </p:txBody>
      </p:sp>
      <p:sp>
        <p:nvSpPr>
          <p:cNvPr id="4" name="Slide Number Placeholder 3"/>
          <p:cNvSpPr>
            <a:spLocks noGrp="1"/>
          </p:cNvSpPr>
          <p:nvPr>
            <p:ph type="sldNum" sz="quarter" idx="10"/>
          </p:nvPr>
        </p:nvSpPr>
        <p:spPr/>
        <p:txBody>
          <a:bodyPr/>
          <a:lstStyle/>
          <a:p>
            <a:fld id="{FC8BD8E7-1312-41F3-99C4-6DA5AF891969}" type="slidenum">
              <a:rPr lang="en-US" smtClean="0"/>
              <a:t>83</a:t>
            </a:fld>
            <a:endParaRPr lang="en-US"/>
          </a:p>
        </p:txBody>
      </p:sp>
    </p:spTree>
    <p:extLst>
      <p:ext uri="{BB962C8B-B14F-4D97-AF65-F5344CB8AC3E}">
        <p14:creationId xmlns:p14="http://schemas.microsoft.com/office/powerpoint/2010/main" val="197179176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a:t>TRANSITION</a:t>
            </a:r>
          </a:p>
          <a:p>
            <a:pPr marL="171450" indent="-171450">
              <a:buFont typeface="Arial" panose="020B0604020202020204" pitchFamily="34" charset="0"/>
              <a:buChar char="•"/>
            </a:pPr>
            <a:r>
              <a:rPr lang="en-US" u="none"/>
              <a:t>You always want to first asses the order in order to figure out a plan of action.</a:t>
            </a:r>
          </a:p>
          <a:p>
            <a:pPr marL="628650" lvl="1" indent="-171450">
              <a:buFont typeface="Arial" panose="020B0604020202020204" pitchFamily="34" charset="0"/>
              <a:buChar char="•"/>
            </a:pPr>
            <a:r>
              <a:rPr lang="en-US" u="none"/>
              <a:t>You will first look at the selection of how the customer wishes to get their RX to us (TRANSITION 1)</a:t>
            </a:r>
          </a:p>
          <a:p>
            <a:pPr marL="628650" lvl="1" indent="-171450">
              <a:buFont typeface="Arial" panose="020B0604020202020204" pitchFamily="34" charset="0"/>
              <a:buChar char="•"/>
            </a:pPr>
            <a:r>
              <a:rPr lang="en-US" u="none"/>
              <a:t>Then you want to see what if any the notes say regarding this order (Transition 2)</a:t>
            </a:r>
          </a:p>
          <a:p>
            <a:pPr marL="628650" lvl="1" indent="-171450">
              <a:buFont typeface="Arial" panose="020B0604020202020204" pitchFamily="34" charset="0"/>
              <a:buChar char="•"/>
            </a:pPr>
            <a:r>
              <a:rPr lang="en-US" u="none"/>
              <a:t>Last you want to see how many times this client has been contacted and how they were contacted (TRANSITION 3)</a:t>
            </a:r>
          </a:p>
          <a:p>
            <a:pPr marL="457200" lvl="1" indent="0">
              <a:buFont typeface="Arial" panose="020B0604020202020204" pitchFamily="34" charset="0"/>
              <a:buNone/>
            </a:pPr>
            <a:endParaRPr lang="en-US" u="none"/>
          </a:p>
        </p:txBody>
      </p:sp>
      <p:sp>
        <p:nvSpPr>
          <p:cNvPr id="4" name="Slide Number Placeholder 3"/>
          <p:cNvSpPr>
            <a:spLocks noGrp="1"/>
          </p:cNvSpPr>
          <p:nvPr>
            <p:ph type="sldNum" sz="quarter" idx="10"/>
          </p:nvPr>
        </p:nvSpPr>
        <p:spPr/>
        <p:txBody>
          <a:bodyPr/>
          <a:lstStyle/>
          <a:p>
            <a:fld id="{FC8BD8E7-1312-41F3-99C4-6DA5AF891969}" type="slidenum">
              <a:rPr lang="en-US" smtClean="0"/>
              <a:t>84</a:t>
            </a:fld>
            <a:endParaRPr lang="en-US"/>
          </a:p>
        </p:txBody>
      </p:sp>
    </p:spTree>
    <p:extLst>
      <p:ext uri="{BB962C8B-B14F-4D97-AF65-F5344CB8AC3E}">
        <p14:creationId xmlns:p14="http://schemas.microsoft.com/office/powerpoint/2010/main" val="371108080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a:t>TRANSITION</a:t>
            </a:r>
          </a:p>
          <a:p>
            <a:pPr marL="171450" indent="-171450">
              <a:buFont typeface="Arial" panose="020B0604020202020204" pitchFamily="34" charset="0"/>
              <a:buChar char="•"/>
            </a:pPr>
            <a:r>
              <a:rPr lang="en-US" u="none"/>
              <a:t>Now that you have assessed the order you will need to see what will be the best form of contact towards either the client or the vet.</a:t>
            </a:r>
          </a:p>
          <a:p>
            <a:pPr marL="628650" lvl="1" indent="-171450">
              <a:buFont typeface="Wingdings" panose="05000000000000000000" pitchFamily="2" charset="2"/>
              <a:buChar char="Ø"/>
            </a:pPr>
            <a:r>
              <a:rPr lang="en-US" u="none"/>
              <a:t>In the above case the client has chosen to mail in the prescription</a:t>
            </a:r>
          </a:p>
          <a:p>
            <a:pPr marL="628650" lvl="1" indent="-171450">
              <a:buFont typeface="Wingdings" panose="05000000000000000000" pitchFamily="2" charset="2"/>
              <a:buChar char="Ø"/>
            </a:pPr>
            <a:r>
              <a:rPr lang="en-US" u="none"/>
              <a:t>We notice that there are two previous attempts in obtaining the prescription.</a:t>
            </a:r>
          </a:p>
          <a:p>
            <a:pPr marL="457200" lvl="1" indent="0">
              <a:buFont typeface="Wingdings" panose="05000000000000000000" pitchFamily="2" charset="2"/>
              <a:buNone/>
            </a:pPr>
            <a:endParaRPr lang="en-US" u="none"/>
          </a:p>
          <a:p>
            <a:pPr marL="171450" lvl="0" indent="-171450">
              <a:buFont typeface="Arial" panose="020B0604020202020204" pitchFamily="34" charset="0"/>
              <a:buChar char="•"/>
            </a:pPr>
            <a:r>
              <a:rPr lang="en-US" u="none"/>
              <a:t>On the third attempt or higher we will always want to contact both client and veterinarian office if the client chooses “I want Allivet to contact my vet” via phone.</a:t>
            </a:r>
          </a:p>
          <a:p>
            <a:pPr marL="628650" lvl="1" indent="-171450">
              <a:buFont typeface="Arial" panose="020B0604020202020204" pitchFamily="34" charset="0"/>
              <a:buChar char="•"/>
            </a:pPr>
            <a:r>
              <a:rPr lang="en-US" u="none"/>
              <a:t>After 3 manual attempts of contacting both client and vet you can place the order under Pending Cancellation</a:t>
            </a:r>
          </a:p>
          <a:p>
            <a:pPr marL="0" lvl="0" indent="0">
              <a:buFont typeface="Arial" panose="020B0604020202020204" pitchFamily="34" charset="0"/>
              <a:buNone/>
            </a:pPr>
            <a:endParaRPr lang="en-US" u="none"/>
          </a:p>
          <a:p>
            <a:pPr marL="171450" lvl="0" indent="-171450">
              <a:buFont typeface="Arial" panose="020B0604020202020204" pitchFamily="34" charset="0"/>
              <a:buChar char="•"/>
            </a:pPr>
            <a:r>
              <a:rPr lang="en-US" u="none"/>
              <a:t>As this will be the third attempt of authorization we would typically select “phone” but what happens if they do not answer and we leave a voicemail, we can still send an email reminder to them as well.</a:t>
            </a:r>
          </a:p>
          <a:p>
            <a:pPr marL="628650" lvl="1" indent="-171450">
              <a:buFont typeface="Wingdings" panose="05000000000000000000" pitchFamily="2" charset="2"/>
              <a:buChar char="Ø"/>
            </a:pPr>
            <a:r>
              <a:rPr lang="en-US" u="none"/>
              <a:t>So do you click on “PHONE” or “EMAIL”, or do you do both?</a:t>
            </a:r>
          </a:p>
          <a:p>
            <a:pPr marL="457200" lvl="1" indent="0">
              <a:buFont typeface="Wingdings" panose="05000000000000000000" pitchFamily="2" charset="2"/>
              <a:buNone/>
            </a:pPr>
            <a:endParaRPr lang="en-US" u="none"/>
          </a:p>
          <a:p>
            <a:pPr marL="171450" lvl="0" indent="-171450">
              <a:buFont typeface="Arial" panose="020B0604020202020204" pitchFamily="34" charset="0"/>
              <a:buChar char="•"/>
            </a:pPr>
            <a:r>
              <a:rPr lang="en-US" u="none"/>
              <a:t>This will apply when you are sending a fax to the vet office, or an email to them. You will call and then click on fax if you can fax a reminder. And follow it with the notes that you left a </a:t>
            </a:r>
            <a:r>
              <a:rPr lang="en-US" u="none" err="1"/>
              <a:t>vm</a:t>
            </a:r>
            <a:r>
              <a:rPr lang="en-US" u="none"/>
              <a:t> and sent a fax/email to the office.</a:t>
            </a:r>
          </a:p>
          <a:p>
            <a:pPr marL="628650" lvl="1" indent="-171450">
              <a:buFont typeface="Wingdings" panose="05000000000000000000" pitchFamily="2" charset="2"/>
              <a:buChar char="Ø"/>
            </a:pPr>
            <a:r>
              <a:rPr lang="en-US" u="none"/>
              <a:t>IF you need to contact the vet you will always call the client after to provide them with a telephoned update. </a:t>
            </a:r>
          </a:p>
          <a:p>
            <a:pPr marL="628650" lvl="1" indent="-171450">
              <a:buFont typeface="Wingdings" panose="05000000000000000000" pitchFamily="2" charset="2"/>
              <a:buChar char="Ø"/>
            </a:pPr>
            <a:r>
              <a:rPr lang="en-US" u="none"/>
              <a:t>You will also need to note that you either spoke with the client or left them a </a:t>
            </a:r>
            <a:r>
              <a:rPr lang="en-US" u="none" err="1"/>
              <a:t>vm</a:t>
            </a:r>
            <a:r>
              <a:rPr lang="en-US" u="none"/>
              <a:t> with an update based on your vet notes.</a:t>
            </a:r>
          </a:p>
          <a:p>
            <a:pPr marL="628650" lvl="1" indent="-171450">
              <a:buFont typeface="Wingdings" panose="05000000000000000000" pitchFamily="2" charset="2"/>
              <a:buChar char="Ø"/>
            </a:pPr>
            <a:endParaRPr lang="en-US" u="none"/>
          </a:p>
          <a:p>
            <a:pPr marL="171450" lvl="0" indent="-171450">
              <a:buFont typeface="Arial" panose="020B0604020202020204" pitchFamily="34" charset="0"/>
              <a:buChar char="•"/>
            </a:pPr>
            <a:r>
              <a:rPr lang="en-US" u="none"/>
              <a:t>You will only click on Email in order for the system to send an automated email to the client and you will make a note that you contacted the client and left a </a:t>
            </a:r>
            <a:r>
              <a:rPr lang="en-US" u="none" err="1"/>
              <a:t>vm</a:t>
            </a:r>
            <a:r>
              <a:rPr lang="en-US" u="none"/>
              <a:t> and also sent an email reminder.</a:t>
            </a:r>
          </a:p>
          <a:p>
            <a:pPr marL="0" lvl="0" indent="0">
              <a:buFont typeface="Wingdings" panose="05000000000000000000" pitchFamily="2" charset="2"/>
              <a:buNone/>
            </a:pPr>
            <a:endParaRPr lang="en-US" u="none"/>
          </a:p>
        </p:txBody>
      </p:sp>
      <p:sp>
        <p:nvSpPr>
          <p:cNvPr id="4" name="Slide Number Placeholder 3"/>
          <p:cNvSpPr>
            <a:spLocks noGrp="1"/>
          </p:cNvSpPr>
          <p:nvPr>
            <p:ph type="sldNum" sz="quarter" idx="10"/>
          </p:nvPr>
        </p:nvSpPr>
        <p:spPr/>
        <p:txBody>
          <a:bodyPr/>
          <a:lstStyle/>
          <a:p>
            <a:fld id="{FC8BD8E7-1312-41F3-99C4-6DA5AF891969}" type="slidenum">
              <a:rPr lang="en-US" smtClean="0"/>
              <a:t>85</a:t>
            </a:fld>
            <a:endParaRPr lang="en-US"/>
          </a:p>
        </p:txBody>
      </p:sp>
    </p:spTree>
    <p:extLst>
      <p:ext uri="{BB962C8B-B14F-4D97-AF65-F5344CB8AC3E}">
        <p14:creationId xmlns:p14="http://schemas.microsoft.com/office/powerpoint/2010/main" val="20300494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Wingdings" panose="05000000000000000000" pitchFamily="2" charset="2"/>
              <a:buNone/>
            </a:pPr>
            <a:r>
              <a:rPr lang="en-US" u="sng"/>
              <a:t>TRANSITION</a:t>
            </a:r>
          </a:p>
          <a:p>
            <a:pPr marL="0" lvl="0" indent="0">
              <a:buFont typeface="Wingdings" panose="05000000000000000000" pitchFamily="2" charset="2"/>
              <a:buNone/>
            </a:pPr>
            <a:endParaRPr lang="en-US" u="none"/>
          </a:p>
          <a:p>
            <a:pPr marL="171450" lvl="0" indent="-171450">
              <a:buFont typeface="Arial" panose="020B0604020202020204" pitchFamily="34" charset="0"/>
              <a:buChar char="•"/>
            </a:pPr>
            <a:r>
              <a:rPr lang="en-US" u="none"/>
              <a:t>Make sure once you have finalized your notes, and you have made you selection of contact you click on the lower buttons “Save and Close” (Transition)</a:t>
            </a:r>
          </a:p>
          <a:p>
            <a:pPr marL="628650" lvl="1" indent="-171450">
              <a:buFont typeface="Wingdings" panose="05000000000000000000" pitchFamily="2" charset="2"/>
              <a:buChar char="Ø"/>
            </a:pPr>
            <a:r>
              <a:rPr lang="en-US" u="none"/>
              <a:t>This will take you back into the order manager where you can click on the Next button on the bottom of the page and move on to the next one.</a:t>
            </a:r>
          </a:p>
        </p:txBody>
      </p:sp>
      <p:sp>
        <p:nvSpPr>
          <p:cNvPr id="4" name="Slide Number Placeholder 3"/>
          <p:cNvSpPr>
            <a:spLocks noGrp="1"/>
          </p:cNvSpPr>
          <p:nvPr>
            <p:ph type="sldNum" sz="quarter" idx="10"/>
          </p:nvPr>
        </p:nvSpPr>
        <p:spPr/>
        <p:txBody>
          <a:bodyPr/>
          <a:lstStyle/>
          <a:p>
            <a:fld id="{FC8BD8E7-1312-41F3-99C4-6DA5AF891969}" type="slidenum">
              <a:rPr lang="en-US" smtClean="0"/>
              <a:t>86</a:t>
            </a:fld>
            <a:endParaRPr lang="en-US"/>
          </a:p>
        </p:txBody>
      </p:sp>
    </p:spTree>
    <p:extLst>
      <p:ext uri="{BB962C8B-B14F-4D97-AF65-F5344CB8AC3E}">
        <p14:creationId xmlns:p14="http://schemas.microsoft.com/office/powerpoint/2010/main" val="40462810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err="1"/>
              <a:t>Autoship</a:t>
            </a:r>
            <a:r>
              <a:rPr lang="en-US"/>
              <a:t>: This is another task tab, this tab has the same concept of the Manuals tab. The main difference is this tab is a high priority tab. As this tab holds all </a:t>
            </a:r>
            <a:r>
              <a:rPr lang="en-US" err="1"/>
              <a:t>autoship</a:t>
            </a:r>
            <a:r>
              <a:rPr lang="en-US"/>
              <a:t> orders that need prescription authorization.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a:p>
          <a:p>
            <a:pPr marL="0" lvl="0" indent="0">
              <a:buFont typeface="Arial" panose="020B0604020202020204" pitchFamily="34" charset="0"/>
              <a:buNone/>
            </a:pPr>
            <a:endParaRPr lang="en-US" u="none"/>
          </a:p>
        </p:txBody>
      </p:sp>
      <p:sp>
        <p:nvSpPr>
          <p:cNvPr id="4" name="Slide Number Placeholder 3"/>
          <p:cNvSpPr>
            <a:spLocks noGrp="1"/>
          </p:cNvSpPr>
          <p:nvPr>
            <p:ph type="sldNum" sz="quarter" idx="10"/>
          </p:nvPr>
        </p:nvSpPr>
        <p:spPr/>
        <p:txBody>
          <a:bodyPr/>
          <a:lstStyle/>
          <a:p>
            <a:fld id="{FC8BD8E7-1312-41F3-99C4-6DA5AF891969}" type="slidenum">
              <a:rPr lang="en-US" smtClean="0"/>
              <a:t>87</a:t>
            </a:fld>
            <a:endParaRPr lang="en-US"/>
          </a:p>
        </p:txBody>
      </p:sp>
    </p:spTree>
    <p:extLst>
      <p:ext uri="{BB962C8B-B14F-4D97-AF65-F5344CB8AC3E}">
        <p14:creationId xmlns:p14="http://schemas.microsoft.com/office/powerpoint/2010/main" val="406154244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a:t>Transition Arrow Indicating Inventory Manager Location</a:t>
            </a:r>
          </a:p>
        </p:txBody>
      </p:sp>
      <p:sp>
        <p:nvSpPr>
          <p:cNvPr id="4" name="Slide Number Placeholder 3"/>
          <p:cNvSpPr>
            <a:spLocks noGrp="1"/>
          </p:cNvSpPr>
          <p:nvPr>
            <p:ph type="sldNum" sz="quarter" idx="10"/>
          </p:nvPr>
        </p:nvSpPr>
        <p:spPr/>
        <p:txBody>
          <a:bodyPr/>
          <a:lstStyle/>
          <a:p>
            <a:fld id="{FC8BD8E7-1312-41F3-99C4-6DA5AF891969}" type="slidenum">
              <a:rPr lang="en-US" smtClean="0"/>
              <a:t>89</a:t>
            </a:fld>
            <a:endParaRPr lang="en-US"/>
          </a:p>
        </p:txBody>
      </p:sp>
    </p:spTree>
    <p:extLst>
      <p:ext uri="{BB962C8B-B14F-4D97-AF65-F5344CB8AC3E}">
        <p14:creationId xmlns:p14="http://schemas.microsoft.com/office/powerpoint/2010/main" val="341908598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u="sng"/>
          </a:p>
        </p:txBody>
      </p:sp>
      <p:sp>
        <p:nvSpPr>
          <p:cNvPr id="4" name="Slide Number Placeholder 3"/>
          <p:cNvSpPr>
            <a:spLocks noGrp="1"/>
          </p:cNvSpPr>
          <p:nvPr>
            <p:ph type="sldNum" sz="quarter" idx="10"/>
          </p:nvPr>
        </p:nvSpPr>
        <p:spPr/>
        <p:txBody>
          <a:bodyPr/>
          <a:lstStyle/>
          <a:p>
            <a:fld id="{FC8BD8E7-1312-41F3-99C4-6DA5AF891969}" type="slidenum">
              <a:rPr lang="en-US" smtClean="0"/>
              <a:t>90</a:t>
            </a:fld>
            <a:endParaRPr lang="en-US"/>
          </a:p>
        </p:txBody>
      </p:sp>
    </p:spTree>
    <p:extLst>
      <p:ext uri="{BB962C8B-B14F-4D97-AF65-F5344CB8AC3E}">
        <p14:creationId xmlns:p14="http://schemas.microsoft.com/office/powerpoint/2010/main" val="294216165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a:t>TRANSITIONS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u="none"/>
              <a:t>The inventory manage will break up into 3 separate areas </a:t>
            </a:r>
            <a:endParaRPr lang="en-US" u="sng"/>
          </a:p>
          <a:p>
            <a:endParaRPr lang="en-US" u="sng"/>
          </a:p>
          <a:p>
            <a:r>
              <a:rPr lang="en-US" u="sng"/>
              <a:t>SECTION 1= Transition</a:t>
            </a:r>
          </a:p>
          <a:p>
            <a:pPr marL="171450" indent="-171450">
              <a:buFont typeface="Arial" panose="020B0604020202020204" pitchFamily="34" charset="0"/>
              <a:buChar char="•"/>
            </a:pPr>
            <a:r>
              <a:rPr lang="en-US" u="none"/>
              <a:t>The first section is a general overview of what we have in current stock and what we may have ordered</a:t>
            </a:r>
          </a:p>
          <a:p>
            <a:pPr marL="0" indent="0">
              <a:buFont typeface="Arial" panose="020B0604020202020204" pitchFamily="34" charset="0"/>
              <a:buNone/>
            </a:pPr>
            <a:endParaRPr lang="en-US" u="none"/>
          </a:p>
          <a:p>
            <a:pPr marL="171450" indent="-171450">
              <a:buFont typeface="Arial" panose="020B0604020202020204" pitchFamily="34" charset="0"/>
              <a:buChar char="•"/>
            </a:pPr>
            <a:r>
              <a:rPr lang="en-US" u="none"/>
              <a:t>Free Stock </a:t>
            </a:r>
          </a:p>
          <a:p>
            <a:pPr marL="457200" lvl="1" indent="0">
              <a:buFont typeface="Arial" panose="020B0604020202020204" pitchFamily="34" charset="0"/>
              <a:buNone/>
            </a:pPr>
            <a:r>
              <a:rPr lang="en-US" u="none"/>
              <a:t>- This is the total amount of product that we have which has been unassigned to an order.</a:t>
            </a:r>
          </a:p>
          <a:p>
            <a:pPr marL="457200" lvl="1" indent="0">
              <a:buFont typeface="Arial" panose="020B0604020202020204" pitchFamily="34" charset="0"/>
              <a:buNone/>
            </a:pPr>
            <a:endParaRPr lang="en-US" u="none"/>
          </a:p>
          <a:p>
            <a:pPr marL="171450" lvl="0" indent="-171450">
              <a:buFont typeface="Arial" panose="020B0604020202020204" pitchFamily="34" charset="0"/>
              <a:buChar char="•"/>
            </a:pPr>
            <a:r>
              <a:rPr lang="en-US" u="none"/>
              <a:t>Qty. </a:t>
            </a:r>
            <a:r>
              <a:rPr lang="en-US" u="none" err="1"/>
              <a:t>Alloc</a:t>
            </a:r>
            <a:r>
              <a:rPr lang="en-US" u="none"/>
              <a:t>.</a:t>
            </a:r>
          </a:p>
          <a:p>
            <a:pPr marL="628650" lvl="1" indent="-171450">
              <a:buFontTx/>
              <a:buChar char="-"/>
            </a:pPr>
            <a:r>
              <a:rPr lang="en-US" u="none"/>
              <a:t>This reflects the number of items that have been pulled from the free stock and assigned to an order.</a:t>
            </a:r>
          </a:p>
          <a:p>
            <a:pPr marL="457200" lvl="1" indent="0">
              <a:buFontTx/>
              <a:buNone/>
            </a:pPr>
            <a:endParaRPr lang="en-US" u="none"/>
          </a:p>
          <a:p>
            <a:pPr marL="171450" lvl="0" indent="-171450">
              <a:buFont typeface="Arial" panose="020B0604020202020204" pitchFamily="34" charset="0"/>
              <a:buChar char="•"/>
            </a:pPr>
            <a:r>
              <a:rPr lang="en-US" u="none"/>
              <a:t>In Stock</a:t>
            </a:r>
          </a:p>
          <a:p>
            <a:pPr marL="628650" lvl="1" indent="-171450">
              <a:buFontTx/>
              <a:buChar char="-"/>
            </a:pPr>
            <a:r>
              <a:rPr lang="en-US" u="none"/>
              <a:t>How many we have in total stock </a:t>
            </a:r>
          </a:p>
          <a:p>
            <a:pPr marL="628650" lvl="1" indent="-171450">
              <a:buFontTx/>
              <a:buChar char="-"/>
            </a:pPr>
            <a:r>
              <a:rPr lang="en-US" u="none"/>
              <a:t>This includes what is allocated and what is in free stock</a:t>
            </a:r>
          </a:p>
          <a:p>
            <a:pPr marL="457200" lvl="1" indent="0">
              <a:buFontTx/>
              <a:buNone/>
            </a:pPr>
            <a:endParaRPr lang="en-US" u="none"/>
          </a:p>
          <a:p>
            <a:pPr marL="171450" lvl="0" indent="-171450">
              <a:buFont typeface="Arial" panose="020B0604020202020204" pitchFamily="34" charset="0"/>
              <a:buChar char="•"/>
            </a:pPr>
            <a:r>
              <a:rPr lang="en-US" u="none"/>
              <a:t>Waiting PO Qty</a:t>
            </a:r>
          </a:p>
          <a:p>
            <a:pPr marL="628650" lvl="1" indent="-171450">
              <a:buFontTx/>
              <a:buChar char="-"/>
            </a:pPr>
            <a:r>
              <a:rPr lang="en-US" u="none"/>
              <a:t>The qty of the order we have placed for this item</a:t>
            </a:r>
          </a:p>
          <a:p>
            <a:pPr marL="457200" lvl="1" indent="0">
              <a:buFontTx/>
              <a:buNone/>
            </a:pPr>
            <a:endParaRPr lang="en-US" u="none"/>
          </a:p>
          <a:p>
            <a:pPr marL="171450" lvl="0" indent="-171450">
              <a:buFont typeface="Arial" panose="020B0604020202020204" pitchFamily="34" charset="0"/>
              <a:buChar char="•"/>
            </a:pPr>
            <a:r>
              <a:rPr lang="en-US" u="none"/>
              <a:t>PO Date</a:t>
            </a:r>
          </a:p>
          <a:p>
            <a:pPr marL="628650" lvl="1" indent="-171450">
              <a:buFontTx/>
              <a:buChar char="-"/>
            </a:pPr>
            <a:r>
              <a:rPr lang="en-US" u="none"/>
              <a:t>The date this item was last ordered on.</a:t>
            </a:r>
          </a:p>
          <a:p>
            <a:pPr marL="457200" lvl="1" indent="0">
              <a:buFontTx/>
              <a:buNone/>
            </a:pPr>
            <a:endParaRPr lang="en-US" u="none"/>
          </a:p>
          <a:p>
            <a:pPr marL="0" lvl="0" indent="0">
              <a:buFontTx/>
              <a:buNone/>
            </a:pPr>
            <a:endParaRPr lang="en-US" u="none"/>
          </a:p>
          <a:p>
            <a:pPr marL="0" lvl="0" indent="0">
              <a:buFontTx/>
              <a:buNone/>
            </a:pPr>
            <a:r>
              <a:rPr lang="en-US" u="sng"/>
              <a:t>Section 2 &amp; 3= Transitions</a:t>
            </a:r>
          </a:p>
          <a:p>
            <a:pPr marL="171450" lvl="0" indent="-171450">
              <a:buFont typeface="Arial" panose="020B0604020202020204" pitchFamily="34" charset="0"/>
              <a:buChar char="•"/>
            </a:pPr>
            <a:r>
              <a:rPr lang="en-US" u="none"/>
              <a:t>The second and third sections are past batches that include</a:t>
            </a:r>
          </a:p>
          <a:p>
            <a:pPr marL="628650" lvl="1" indent="-171450">
              <a:buFontTx/>
              <a:buChar char="-"/>
            </a:pPr>
            <a:r>
              <a:rPr lang="en-US" u="none"/>
              <a:t>The date they were received</a:t>
            </a:r>
          </a:p>
          <a:p>
            <a:pPr marL="628650" lvl="1" indent="-171450">
              <a:buFontTx/>
              <a:buChar char="-"/>
            </a:pPr>
            <a:r>
              <a:rPr lang="en-US" u="none"/>
              <a:t>The Qty received</a:t>
            </a:r>
          </a:p>
          <a:p>
            <a:pPr marL="628650" lvl="1" indent="-171450">
              <a:buFontTx/>
              <a:buChar char="-"/>
            </a:pPr>
            <a:r>
              <a:rPr lang="en-US" u="none"/>
              <a:t>The EXP date </a:t>
            </a:r>
          </a:p>
          <a:p>
            <a:pPr marL="628650" lvl="1" indent="-171450">
              <a:buFontTx/>
              <a:buChar char="-"/>
            </a:pPr>
            <a:endParaRPr lang="en-US" u="none"/>
          </a:p>
          <a:p>
            <a:pPr marL="0" lvl="0" indent="0">
              <a:buFontTx/>
              <a:buNone/>
            </a:pPr>
            <a:endParaRPr lang="en-US" u="sng"/>
          </a:p>
        </p:txBody>
      </p:sp>
      <p:sp>
        <p:nvSpPr>
          <p:cNvPr id="4" name="Slide Number Placeholder 3"/>
          <p:cNvSpPr>
            <a:spLocks noGrp="1"/>
          </p:cNvSpPr>
          <p:nvPr>
            <p:ph type="sldNum" sz="quarter" idx="10"/>
          </p:nvPr>
        </p:nvSpPr>
        <p:spPr/>
        <p:txBody>
          <a:bodyPr/>
          <a:lstStyle/>
          <a:p>
            <a:fld id="{FC8BD8E7-1312-41F3-99C4-6DA5AF891969}" type="slidenum">
              <a:rPr lang="en-US" smtClean="0"/>
              <a:t>91</a:t>
            </a:fld>
            <a:endParaRPr lang="en-US"/>
          </a:p>
        </p:txBody>
      </p:sp>
    </p:spTree>
    <p:extLst>
      <p:ext uri="{BB962C8B-B14F-4D97-AF65-F5344CB8AC3E}">
        <p14:creationId xmlns:p14="http://schemas.microsoft.com/office/powerpoint/2010/main" val="16661787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u="none"/>
          </a:p>
        </p:txBody>
      </p:sp>
      <p:sp>
        <p:nvSpPr>
          <p:cNvPr id="4" name="Slide Number Placeholder 3"/>
          <p:cNvSpPr>
            <a:spLocks noGrp="1"/>
          </p:cNvSpPr>
          <p:nvPr>
            <p:ph type="sldNum" sz="quarter" idx="10"/>
          </p:nvPr>
        </p:nvSpPr>
        <p:spPr/>
        <p:txBody>
          <a:bodyPr/>
          <a:lstStyle/>
          <a:p>
            <a:fld id="{FC8BD8E7-1312-41F3-99C4-6DA5AF891969}" type="slidenum">
              <a:rPr lang="en-US" smtClean="0"/>
              <a:t>14</a:t>
            </a:fld>
            <a:endParaRPr lang="en-US"/>
          </a:p>
        </p:txBody>
      </p:sp>
    </p:spTree>
    <p:extLst>
      <p:ext uri="{BB962C8B-B14F-4D97-AF65-F5344CB8AC3E}">
        <p14:creationId xmlns:p14="http://schemas.microsoft.com/office/powerpoint/2010/main" val="1080561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a:t>TRANSITION </a:t>
            </a:r>
          </a:p>
          <a:p>
            <a:r>
              <a:rPr lang="en-US" u="none"/>
              <a:t>Indicates where </a:t>
            </a:r>
            <a:r>
              <a:rPr lang="en-US" u="none" err="1"/>
              <a:t>cust</a:t>
            </a:r>
            <a:r>
              <a:rPr lang="en-US" u="none"/>
              <a:t> notes is located</a:t>
            </a:r>
          </a:p>
        </p:txBody>
      </p:sp>
      <p:sp>
        <p:nvSpPr>
          <p:cNvPr id="4" name="Slide Number Placeholder 3"/>
          <p:cNvSpPr>
            <a:spLocks noGrp="1"/>
          </p:cNvSpPr>
          <p:nvPr>
            <p:ph type="sldNum" sz="quarter" idx="10"/>
          </p:nvPr>
        </p:nvSpPr>
        <p:spPr/>
        <p:txBody>
          <a:bodyPr/>
          <a:lstStyle/>
          <a:p>
            <a:fld id="{FC8BD8E7-1312-41F3-99C4-6DA5AF891969}" type="slidenum">
              <a:rPr lang="en-US" smtClean="0"/>
              <a:t>15</a:t>
            </a:fld>
            <a:endParaRPr lang="en-US"/>
          </a:p>
        </p:txBody>
      </p:sp>
    </p:spTree>
    <p:extLst>
      <p:ext uri="{BB962C8B-B14F-4D97-AF65-F5344CB8AC3E}">
        <p14:creationId xmlns:p14="http://schemas.microsoft.com/office/powerpoint/2010/main" val="36425034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accent1">
            <a:lumMod val="75000"/>
          </a:schemeClr>
        </a:solidFill>
        <a:effectLst/>
      </p:bgPr>
    </p:bg>
    <p:spTree>
      <p:nvGrpSpPr>
        <p:cNvPr id="1" name=""/>
        <p:cNvGrpSpPr/>
        <p:nvPr/>
      </p:nvGrpSpPr>
      <p:grpSpPr>
        <a:xfrm>
          <a:off x="0" y="0"/>
          <a:ext cx="0" cy="0"/>
          <a:chOff x="0" y="0"/>
          <a:chExt cx="0" cy="0"/>
        </a:xfrm>
      </p:grpSpPr>
      <p:sp>
        <p:nvSpPr>
          <p:cNvPr id="7" name="Rectangle 6"/>
          <p:cNvSpPr/>
          <p:nvPr userDrawn="1"/>
        </p:nvSpPr>
        <p:spPr>
          <a:xfrm>
            <a:off x="304800" y="304800"/>
            <a:ext cx="11582400" cy="6248400"/>
          </a:xfrm>
          <a:prstGeom prst="rect">
            <a:avLst/>
          </a:prstGeom>
          <a:noFill/>
          <a:ln w="50800">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838200" y="1548245"/>
            <a:ext cx="10515600" cy="2240280"/>
          </a:xfrm>
        </p:spPr>
        <p:txBody>
          <a:bodyPr anchor="b">
            <a:normAutofit/>
          </a:bodyPr>
          <a:lstStyle>
            <a:lvl1pPr algn="ctr">
              <a:defRPr sz="4400">
                <a:solidFill>
                  <a:schemeClr val="bg1"/>
                </a:solidFill>
              </a:defRPr>
            </a:lvl1pPr>
          </a:lstStyle>
          <a:p>
            <a:r>
              <a:rPr lang="en-US"/>
              <a:t>Click to edit Master title style</a:t>
            </a:r>
          </a:p>
        </p:txBody>
      </p:sp>
      <p:sp>
        <p:nvSpPr>
          <p:cNvPr id="3" name="Subtitle 2"/>
          <p:cNvSpPr>
            <a:spLocks noGrp="1"/>
          </p:cNvSpPr>
          <p:nvPr>
            <p:ph type="subTitle" idx="1"/>
          </p:nvPr>
        </p:nvSpPr>
        <p:spPr>
          <a:xfrm>
            <a:off x="838200" y="3854659"/>
            <a:ext cx="10515600" cy="1143000"/>
          </a:xfrm>
        </p:spPr>
        <p:txBody>
          <a:bodyPr>
            <a:normAutofit/>
          </a:bodyPr>
          <a:lstStyle>
            <a:lvl1pPr marL="0" indent="0" algn="ctr">
              <a:buNone/>
              <a:defRPr sz="2000" cap="all" spc="5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7988627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Picture with Caption">
    <p:spTree>
      <p:nvGrpSpPr>
        <p:cNvPr id="1" name=""/>
        <p:cNvGrpSpPr/>
        <p:nvPr/>
      </p:nvGrpSpPr>
      <p:grpSpPr>
        <a:xfrm>
          <a:off x="0" y="0"/>
          <a:ext cx="0" cy="0"/>
          <a:chOff x="0" y="0"/>
          <a:chExt cx="0" cy="0"/>
        </a:xfrm>
      </p:grpSpPr>
      <p:sp>
        <p:nvSpPr>
          <p:cNvPr id="8" name="Rectangle 7"/>
          <p:cNvSpPr/>
          <p:nvPr userDrawn="1"/>
        </p:nvSpPr>
        <p:spPr>
          <a:xfrm>
            <a:off x="8153400" y="0"/>
            <a:ext cx="4038600"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32813" y="1683327"/>
            <a:ext cx="3125787" cy="2877260"/>
          </a:xfrm>
        </p:spPr>
        <p:txBody>
          <a:bodyPr anchor="b">
            <a:normAutofit/>
          </a:bodyPr>
          <a:lstStyle>
            <a:lvl1pPr>
              <a:defRPr sz="3000">
                <a:solidFill>
                  <a:schemeClr val="bg1"/>
                </a:solidFill>
              </a:defRPr>
            </a:lvl1pPr>
          </a:lstStyle>
          <a:p>
            <a:r>
              <a:rPr lang="en-US"/>
              <a:t>Click to edit Master title style</a:t>
            </a:r>
          </a:p>
        </p:txBody>
      </p:sp>
      <p:sp>
        <p:nvSpPr>
          <p:cNvPr id="6" name="Picture Placeholder 2" descr="An empty placeholder to add an image. Click on the placeholder and select the image that you wish to add"/>
          <p:cNvSpPr>
            <a:spLocks noGrp="1"/>
          </p:cNvSpPr>
          <p:nvPr>
            <p:ph type="pic" idx="1"/>
          </p:nvPr>
        </p:nvSpPr>
        <p:spPr>
          <a:xfrm>
            <a:off x="0" y="0"/>
            <a:ext cx="8101584" cy="6857999"/>
          </a:xfrm>
        </p:spPr>
        <p:txBody>
          <a:bodyPr tIns="45720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532813" y="4591761"/>
            <a:ext cx="3125787" cy="1580440"/>
          </a:xfrm>
        </p:spPr>
        <p:txBody>
          <a:bodyPr/>
          <a:lstStyle>
            <a:lvl1pPr marL="0" indent="0">
              <a:spcBef>
                <a:spcPts val="800"/>
              </a:spcBef>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2977249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lvl1pPr>
              <a:defRPr/>
            </a:lvl1pPr>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r>
              <a:rPr lang="en-US"/>
              <a:t>Add a footer</a:t>
            </a:r>
          </a:p>
        </p:txBody>
      </p:sp>
      <p:sp>
        <p:nvSpPr>
          <p:cNvPr id="4" name="Date Placeholder 3"/>
          <p:cNvSpPr>
            <a:spLocks noGrp="1"/>
          </p:cNvSpPr>
          <p:nvPr>
            <p:ph type="dt" sz="half" idx="10"/>
          </p:nvPr>
        </p:nvSpPr>
        <p:spPr/>
        <p:txBody>
          <a:bodyPr/>
          <a:lstStyle/>
          <a:p>
            <a:fld id="{37CC0096-1860-4642-9CD2-0079EA5E7CD1}" type="datetimeFigureOut">
              <a:rPr lang="en-US" smtClean="0"/>
              <a:t>5/13/2019</a:t>
            </a:fld>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477154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457200"/>
            <a:ext cx="1943100" cy="571976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0" y="457200"/>
            <a:ext cx="7048500" cy="5719762"/>
          </a:xfrm>
        </p:spPr>
        <p:txBody>
          <a:bodyPr vert="eaVert"/>
          <a:lstStyle>
            <a:lvl1pPr>
              <a:defRPr/>
            </a:lvl1pPr>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r>
              <a:rPr lang="en-US"/>
              <a:t>Add a footer</a:t>
            </a:r>
          </a:p>
        </p:txBody>
      </p:sp>
      <p:sp>
        <p:nvSpPr>
          <p:cNvPr id="4" name="Date Placeholder 3"/>
          <p:cNvSpPr>
            <a:spLocks noGrp="1"/>
          </p:cNvSpPr>
          <p:nvPr>
            <p:ph type="dt" sz="half" idx="10"/>
          </p:nvPr>
        </p:nvSpPr>
        <p:spPr/>
        <p:txBody>
          <a:bodyPr/>
          <a:lstStyle/>
          <a:p>
            <a:fld id="{37CC0096-1860-4642-9CD2-0079EA5E7CD1}" type="datetimeFigureOut">
              <a:rPr lang="en-US" smtClean="0"/>
              <a:t>5/13/2019</a:t>
            </a:fld>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524635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with Pictures">
    <p:bg>
      <p:bgRef idx="1001">
        <a:schemeClr val="bg1"/>
      </p:bgRef>
    </p:bg>
    <p:spTree>
      <p:nvGrpSpPr>
        <p:cNvPr id="1" name=""/>
        <p:cNvGrpSpPr/>
        <p:nvPr/>
      </p:nvGrpSpPr>
      <p:grpSpPr>
        <a:xfrm>
          <a:off x="0" y="0"/>
          <a:ext cx="0" cy="0"/>
          <a:chOff x="0" y="0"/>
          <a:chExt cx="0" cy="0"/>
        </a:xfrm>
      </p:grpSpPr>
      <p:sp>
        <p:nvSpPr>
          <p:cNvPr id="8" name="Rectangle 7"/>
          <p:cNvSpPr/>
          <p:nvPr userDrawn="1"/>
        </p:nvSpPr>
        <p:spPr>
          <a:xfrm>
            <a:off x="0" y="4800600"/>
            <a:ext cx="12192000" cy="20574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533400" y="5084483"/>
            <a:ext cx="11125200" cy="914400"/>
          </a:xfrm>
        </p:spPr>
        <p:txBody>
          <a:bodyPr anchor="b">
            <a:normAutofit/>
          </a:bodyPr>
          <a:lstStyle>
            <a:lvl1pPr algn="ctr">
              <a:defRPr sz="4400" spc="-50" baseline="0">
                <a:solidFill>
                  <a:schemeClr val="bg1"/>
                </a:solidFill>
              </a:defRPr>
            </a:lvl1pPr>
          </a:lstStyle>
          <a:p>
            <a:r>
              <a:rPr lang="en-US"/>
              <a:t>Click to edit Master title style</a:t>
            </a:r>
          </a:p>
        </p:txBody>
      </p:sp>
      <p:sp>
        <p:nvSpPr>
          <p:cNvPr id="9" name="Picture Placeholder 2" descr="An empty placeholder to add an image. Click on the placeholder and select the image that you wish to add"/>
          <p:cNvSpPr>
            <a:spLocks noGrp="1"/>
          </p:cNvSpPr>
          <p:nvPr>
            <p:ph type="pic" idx="10"/>
          </p:nvPr>
        </p:nvSpPr>
        <p:spPr>
          <a:xfrm>
            <a:off x="1" y="1"/>
            <a:ext cx="4023360" cy="4745736"/>
          </a:xfrm>
        </p:spPr>
        <p:txBody>
          <a:bodyPr tIns="45720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13" name="Picture Placeholder 2" descr="An empty placeholder to add an image. Click on the placeholder and select the image that you wish to add"/>
          <p:cNvSpPr>
            <a:spLocks noGrp="1"/>
          </p:cNvSpPr>
          <p:nvPr>
            <p:ph type="pic" idx="11"/>
          </p:nvPr>
        </p:nvSpPr>
        <p:spPr>
          <a:xfrm>
            <a:off x="4084320" y="1"/>
            <a:ext cx="4023360" cy="4745736"/>
          </a:xfrm>
        </p:spPr>
        <p:txBody>
          <a:bodyPr tIns="45720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14" name="Picture Placeholder 2" descr="An empty placeholder to add an image. Click on the placeholder and select the image that you wish to add"/>
          <p:cNvSpPr>
            <a:spLocks noGrp="1"/>
          </p:cNvSpPr>
          <p:nvPr>
            <p:ph type="pic" idx="12"/>
          </p:nvPr>
        </p:nvSpPr>
        <p:spPr>
          <a:xfrm>
            <a:off x="8168640" y="1"/>
            <a:ext cx="4023360" cy="4745736"/>
          </a:xfrm>
        </p:spPr>
        <p:txBody>
          <a:bodyPr tIns="45720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3" name="Subtitle 2"/>
          <p:cNvSpPr>
            <a:spLocks noGrp="1"/>
          </p:cNvSpPr>
          <p:nvPr>
            <p:ph type="subTitle" idx="1"/>
          </p:nvPr>
        </p:nvSpPr>
        <p:spPr>
          <a:xfrm>
            <a:off x="533400" y="6043123"/>
            <a:ext cx="11125200" cy="571500"/>
          </a:xfrm>
        </p:spPr>
        <p:txBody>
          <a:bodyPr>
            <a:normAutofit/>
          </a:bodyPr>
          <a:lstStyle>
            <a:lvl1pPr marL="0" indent="0" algn="ctr">
              <a:spcBef>
                <a:spcPts val="0"/>
              </a:spcBef>
              <a:buNone/>
              <a:defRPr sz="2000" cap="all" spc="5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14637454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a:defRPr/>
            </a:lvl1pPr>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r>
              <a:rPr lang="en-US"/>
              <a:t>Add a footer</a:t>
            </a:r>
          </a:p>
        </p:txBody>
      </p:sp>
      <p:sp>
        <p:nvSpPr>
          <p:cNvPr id="4" name="Date Placeholder 3"/>
          <p:cNvSpPr>
            <a:spLocks noGrp="1"/>
          </p:cNvSpPr>
          <p:nvPr>
            <p:ph type="dt" sz="half" idx="10"/>
          </p:nvPr>
        </p:nvSpPr>
        <p:spPr/>
        <p:txBody>
          <a:bodyPr/>
          <a:lstStyle/>
          <a:p>
            <a:fld id="{37CC0096-1860-4642-9CD2-0079EA5E7CD1}" type="datetimeFigureOut">
              <a:rPr lang="en-US" smtClean="0"/>
              <a:t>5/13/2019</a:t>
            </a:fld>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112444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ection Header">
    <p:bg>
      <p:bgPr>
        <a:solidFill>
          <a:schemeClr val="accent1">
            <a:lumMod val="75000"/>
          </a:schemeClr>
        </a:solidFill>
        <a:effectLst/>
      </p:bgPr>
    </p:bg>
    <p:spTree>
      <p:nvGrpSpPr>
        <p:cNvPr id="1" name=""/>
        <p:cNvGrpSpPr/>
        <p:nvPr/>
      </p:nvGrpSpPr>
      <p:grpSpPr>
        <a:xfrm>
          <a:off x="0" y="0"/>
          <a:ext cx="0" cy="0"/>
          <a:chOff x="0" y="0"/>
          <a:chExt cx="0" cy="0"/>
        </a:xfrm>
      </p:grpSpPr>
      <p:sp>
        <p:nvSpPr>
          <p:cNvPr id="7" name="Rectangle 6"/>
          <p:cNvSpPr/>
          <p:nvPr userDrawn="1"/>
        </p:nvSpPr>
        <p:spPr>
          <a:xfrm>
            <a:off x="304800" y="304800"/>
            <a:ext cx="11582400" cy="6248400"/>
          </a:xfrm>
          <a:prstGeom prst="rect">
            <a:avLst/>
          </a:prstGeom>
          <a:noFill/>
          <a:ln w="50800">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1850" y="2483427"/>
            <a:ext cx="10515600" cy="2743200"/>
          </a:xfrm>
        </p:spPr>
        <p:txBody>
          <a:bodyPr anchor="b">
            <a:normAutofit/>
          </a:bodyPr>
          <a:lstStyle>
            <a:lvl1pPr algn="ctr">
              <a:defRPr sz="4400" spc="-50" baseline="0">
                <a:solidFill>
                  <a:schemeClr val="bg1"/>
                </a:solidFill>
              </a:defRPr>
            </a:lvl1pPr>
          </a:lstStyle>
          <a:p>
            <a:r>
              <a:rPr lang="en-US"/>
              <a:t>Click to edit Master title style</a:t>
            </a:r>
          </a:p>
        </p:txBody>
      </p:sp>
      <p:sp>
        <p:nvSpPr>
          <p:cNvPr id="5" name="Text Placeholder 4"/>
          <p:cNvSpPr>
            <a:spLocks noGrp="1"/>
          </p:cNvSpPr>
          <p:nvPr>
            <p:ph type="body" sz="quarter" idx="10"/>
          </p:nvPr>
        </p:nvSpPr>
        <p:spPr>
          <a:xfrm>
            <a:off x="835025" y="5257800"/>
            <a:ext cx="10515600" cy="914400"/>
          </a:xfrm>
        </p:spPr>
        <p:txBody>
          <a:bodyPr>
            <a:normAutofit/>
          </a:bodyPr>
          <a:lstStyle>
            <a:lvl1pPr marL="0" indent="0" algn="ctr">
              <a:spcBef>
                <a:spcPts val="0"/>
              </a:spcBef>
              <a:buFontTx/>
              <a:buNone/>
              <a:defRPr sz="2000" cap="all" spc="50" baseline="0">
                <a:solidFill>
                  <a:schemeClr val="bg1"/>
                </a:solidFill>
              </a:defRPr>
            </a:lvl1pPr>
            <a:lvl2pPr marL="365760" indent="0" algn="ctr">
              <a:buNone/>
              <a:defRPr sz="2000" cap="all" spc="50" baseline="0">
                <a:solidFill>
                  <a:schemeClr val="bg1"/>
                </a:solidFill>
              </a:defRPr>
            </a:lvl2pPr>
            <a:lvl3pPr algn="ctr">
              <a:defRPr sz="2000" cap="all" spc="50" baseline="0">
                <a:solidFill>
                  <a:schemeClr val="bg1"/>
                </a:solidFill>
              </a:defRPr>
            </a:lvl3pPr>
            <a:lvl4pPr algn="ctr">
              <a:defRPr sz="2000" cap="all" spc="50" baseline="0">
                <a:solidFill>
                  <a:schemeClr val="bg1"/>
                </a:solidFill>
              </a:defRPr>
            </a:lvl4pPr>
            <a:lvl5pPr algn="ctr">
              <a:defRPr sz="2000" cap="all" spc="50" baseline="0">
                <a:solidFill>
                  <a:schemeClr val="bg1"/>
                </a:solidFill>
              </a:defRPr>
            </a:lvl5pPr>
          </a:lstStyle>
          <a:p>
            <a:pPr lvl="0"/>
            <a:r>
              <a:rPr lang="en-US"/>
              <a:t>Edit Master text styles</a:t>
            </a:r>
          </a:p>
        </p:txBody>
      </p:sp>
    </p:spTree>
    <p:extLst>
      <p:ext uri="{BB962C8B-B14F-4D97-AF65-F5344CB8AC3E}">
        <p14:creationId xmlns:p14="http://schemas.microsoft.com/office/powerpoint/2010/main" val="35067780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524000" y="1714500"/>
            <a:ext cx="4495800" cy="4462272"/>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714500"/>
            <a:ext cx="4495800" cy="4462272"/>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11"/>
          </p:nvPr>
        </p:nvSpPr>
        <p:spPr/>
        <p:txBody>
          <a:bodyPr/>
          <a:lstStyle/>
          <a:p>
            <a:r>
              <a:rPr lang="en-US"/>
              <a:t>Add a footer</a:t>
            </a:r>
          </a:p>
        </p:txBody>
      </p:sp>
      <p:sp>
        <p:nvSpPr>
          <p:cNvPr id="5" name="Date Placeholder 4"/>
          <p:cNvSpPr>
            <a:spLocks noGrp="1"/>
          </p:cNvSpPr>
          <p:nvPr>
            <p:ph type="dt" sz="half" idx="10"/>
          </p:nvPr>
        </p:nvSpPr>
        <p:spPr/>
        <p:txBody>
          <a:bodyPr/>
          <a:lstStyle/>
          <a:p>
            <a:fld id="{37CC0096-1860-4642-9CD2-0079EA5E7CD1}" type="datetimeFigureOut">
              <a:rPr lang="en-US" smtClean="0"/>
              <a:t>5/13/2019</a:t>
            </a:fld>
            <a:endParaRPr lang="en-US"/>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4044567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1527048" y="1733162"/>
            <a:ext cx="4498848" cy="685800"/>
          </a:xfrm>
        </p:spPr>
        <p:txBody>
          <a:bodyPr anchor="b">
            <a:normAutofit/>
          </a:bodyPr>
          <a:lstStyle>
            <a:lvl1pPr marL="0" indent="0">
              <a:spcBef>
                <a:spcPts val="0"/>
              </a:spcBef>
              <a:buNone/>
              <a:defRPr sz="1800" b="1" cap="all"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527048" y="2481943"/>
            <a:ext cx="4498848" cy="3690257"/>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733162"/>
            <a:ext cx="4498848" cy="685800"/>
          </a:xfrm>
        </p:spPr>
        <p:txBody>
          <a:bodyPr anchor="b">
            <a:normAutofit/>
          </a:bodyPr>
          <a:lstStyle>
            <a:lvl1pPr marL="0" indent="0">
              <a:spcBef>
                <a:spcPts val="0"/>
              </a:spcBef>
              <a:buNone/>
              <a:defRPr sz="1800" b="1" cap="all"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481943"/>
            <a:ext cx="4498848" cy="3690257"/>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p:cNvSpPr>
            <a:spLocks noGrp="1"/>
          </p:cNvSpPr>
          <p:nvPr>
            <p:ph type="ftr" sz="quarter" idx="11"/>
          </p:nvPr>
        </p:nvSpPr>
        <p:spPr/>
        <p:txBody>
          <a:bodyPr/>
          <a:lstStyle/>
          <a:p>
            <a:r>
              <a:rPr lang="en-US"/>
              <a:t>Add a footer</a:t>
            </a:r>
          </a:p>
        </p:txBody>
      </p:sp>
      <p:sp>
        <p:nvSpPr>
          <p:cNvPr id="7" name="Date Placeholder 6"/>
          <p:cNvSpPr>
            <a:spLocks noGrp="1"/>
          </p:cNvSpPr>
          <p:nvPr>
            <p:ph type="dt" sz="half" idx="10"/>
          </p:nvPr>
        </p:nvSpPr>
        <p:spPr/>
        <p:txBody>
          <a:bodyPr/>
          <a:lstStyle/>
          <a:p>
            <a:fld id="{37CC0096-1860-4642-9CD2-0079EA5E7CD1}" type="datetimeFigureOut">
              <a:rPr lang="en-US" smtClean="0"/>
              <a:t>5/13/2019</a:t>
            </a:fld>
            <a:endParaRPr lang="en-US"/>
          </a:p>
        </p:txBody>
      </p:sp>
      <p:sp>
        <p:nvSpPr>
          <p:cNvPr id="9" name="Slide Number Placeholder 8"/>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3979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Footer Placeholder 3"/>
          <p:cNvSpPr>
            <a:spLocks noGrp="1"/>
          </p:cNvSpPr>
          <p:nvPr>
            <p:ph type="ftr" sz="quarter" idx="11"/>
          </p:nvPr>
        </p:nvSpPr>
        <p:spPr/>
        <p:txBody>
          <a:bodyPr/>
          <a:lstStyle/>
          <a:p>
            <a:r>
              <a:rPr lang="en-US"/>
              <a:t>Add a footer</a:t>
            </a:r>
          </a:p>
        </p:txBody>
      </p:sp>
      <p:sp>
        <p:nvSpPr>
          <p:cNvPr id="3" name="Date Placeholder 2"/>
          <p:cNvSpPr>
            <a:spLocks noGrp="1"/>
          </p:cNvSpPr>
          <p:nvPr>
            <p:ph type="dt" sz="half" idx="10"/>
          </p:nvPr>
        </p:nvSpPr>
        <p:spPr/>
        <p:txBody>
          <a:bodyPr/>
          <a:lstStyle/>
          <a:p>
            <a:fld id="{37CC0096-1860-4642-9CD2-0079EA5E7CD1}" type="datetimeFigureOut">
              <a:rPr lang="en-US" smtClean="0"/>
              <a:t>5/13/2019</a:t>
            </a:fld>
            <a:endParaRPr lang="en-US"/>
          </a:p>
        </p:txBody>
      </p:sp>
      <p:sp>
        <p:nvSpPr>
          <p:cNvPr id="5" name="Slide Number Placeholder 4"/>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238976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6817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51812" y="1672934"/>
            <a:ext cx="3506788" cy="2880360"/>
          </a:xfrm>
        </p:spPr>
        <p:txBody>
          <a:bodyPr anchor="b">
            <a:normAutofit/>
          </a:bodyPr>
          <a:lstStyle>
            <a:lvl1pPr>
              <a:defRPr sz="3000"/>
            </a:lvl1pPr>
          </a:lstStyle>
          <a:p>
            <a:r>
              <a:rPr lang="en-US"/>
              <a:t>Click to edit Master title style</a:t>
            </a:r>
          </a:p>
        </p:txBody>
      </p:sp>
      <p:sp>
        <p:nvSpPr>
          <p:cNvPr id="3" name="Content Placeholder 2"/>
          <p:cNvSpPr>
            <a:spLocks noGrp="1"/>
          </p:cNvSpPr>
          <p:nvPr>
            <p:ph idx="1"/>
          </p:nvPr>
        </p:nvSpPr>
        <p:spPr>
          <a:xfrm>
            <a:off x="530352" y="457200"/>
            <a:ext cx="7242111" cy="5715000"/>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151812" y="4590288"/>
            <a:ext cx="3514564" cy="1581912"/>
          </a:xfrm>
        </p:spPr>
        <p:txBody>
          <a:bodyPr/>
          <a:lstStyle>
            <a:lvl1pPr marL="0" indent="0">
              <a:spcBef>
                <a:spcPts val="8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6" name="Footer Placeholder 5"/>
          <p:cNvSpPr>
            <a:spLocks noGrp="1"/>
          </p:cNvSpPr>
          <p:nvPr>
            <p:ph type="ftr" sz="quarter" idx="11"/>
          </p:nvPr>
        </p:nvSpPr>
        <p:spPr/>
        <p:txBody>
          <a:bodyPr/>
          <a:lstStyle/>
          <a:p>
            <a:r>
              <a:rPr lang="en-US"/>
              <a:t>Add a footer</a:t>
            </a:r>
          </a:p>
        </p:txBody>
      </p:sp>
      <p:sp>
        <p:nvSpPr>
          <p:cNvPr id="5" name="Date Placeholder 4"/>
          <p:cNvSpPr>
            <a:spLocks noGrp="1"/>
          </p:cNvSpPr>
          <p:nvPr>
            <p:ph type="dt" sz="half" idx="10"/>
          </p:nvPr>
        </p:nvSpPr>
        <p:spPr/>
        <p:txBody>
          <a:bodyPr/>
          <a:lstStyle/>
          <a:p>
            <a:fld id="{37CC0096-1860-4642-9CD2-0079EA5E7CD1}" type="datetimeFigureOut">
              <a:rPr lang="en-US" smtClean="0"/>
              <a:t>5/13/2019</a:t>
            </a:fld>
            <a:endParaRPr lang="en-US"/>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1667374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24000" y="457200"/>
            <a:ext cx="9144000" cy="1143000"/>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p:cNvSpPr>
            <a:spLocks noGrp="1"/>
          </p:cNvSpPr>
          <p:nvPr>
            <p:ph type="body" idx="1"/>
          </p:nvPr>
        </p:nvSpPr>
        <p:spPr>
          <a:xfrm>
            <a:off x="1524000" y="1714500"/>
            <a:ext cx="9144000" cy="44577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p:cNvSpPr/>
          <p:nvPr userDrawn="1"/>
        </p:nvSpPr>
        <p:spPr>
          <a:xfrm>
            <a:off x="0" y="6583680"/>
            <a:ext cx="12192000" cy="27432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ooter Placeholder 4"/>
          <p:cNvSpPr>
            <a:spLocks noGrp="1"/>
          </p:cNvSpPr>
          <p:nvPr>
            <p:ph type="ftr" sz="quarter" idx="3"/>
          </p:nvPr>
        </p:nvSpPr>
        <p:spPr>
          <a:xfrm>
            <a:off x="1523999" y="6601556"/>
            <a:ext cx="6491381" cy="228600"/>
          </a:xfrm>
          <a:prstGeom prst="rect">
            <a:avLst/>
          </a:prstGeom>
        </p:spPr>
        <p:txBody>
          <a:bodyPr vert="horz" lIns="91440" tIns="45720" rIns="91440" bIns="45720" rtlCol="0" anchor="ctr"/>
          <a:lstStyle>
            <a:lvl1pPr algn="l">
              <a:defRPr sz="1100">
                <a:solidFill>
                  <a:schemeClr val="bg1"/>
                </a:solidFill>
              </a:defRPr>
            </a:lvl1pPr>
          </a:lstStyle>
          <a:p>
            <a:r>
              <a:rPr lang="en-US"/>
              <a:t>Add a footer</a:t>
            </a:r>
          </a:p>
        </p:txBody>
      </p:sp>
      <p:sp>
        <p:nvSpPr>
          <p:cNvPr id="4" name="Date Placeholder 3"/>
          <p:cNvSpPr>
            <a:spLocks noGrp="1"/>
          </p:cNvSpPr>
          <p:nvPr>
            <p:ph type="dt" sz="half" idx="2"/>
          </p:nvPr>
        </p:nvSpPr>
        <p:spPr>
          <a:xfrm>
            <a:off x="8187908" y="6601556"/>
            <a:ext cx="1534064" cy="228600"/>
          </a:xfrm>
          <a:prstGeom prst="rect">
            <a:avLst/>
          </a:prstGeom>
        </p:spPr>
        <p:txBody>
          <a:bodyPr vert="horz" lIns="91440" tIns="45720" rIns="91440" bIns="45720" rtlCol="0" anchor="ctr"/>
          <a:lstStyle>
            <a:lvl1pPr algn="r">
              <a:defRPr sz="1100">
                <a:solidFill>
                  <a:schemeClr val="bg1"/>
                </a:solidFill>
              </a:defRPr>
            </a:lvl1pPr>
          </a:lstStyle>
          <a:p>
            <a:fld id="{37CC0096-1860-4642-9CD2-0079EA5E7CD1}" type="datetimeFigureOut">
              <a:rPr lang="en-US" smtClean="0"/>
              <a:pPr/>
              <a:t>5/13/2019</a:t>
            </a:fld>
            <a:endParaRPr lang="en-US"/>
          </a:p>
        </p:txBody>
      </p:sp>
      <p:sp>
        <p:nvSpPr>
          <p:cNvPr id="6" name="Slide Number Placeholder 5"/>
          <p:cNvSpPr>
            <a:spLocks noGrp="1"/>
          </p:cNvSpPr>
          <p:nvPr>
            <p:ph type="sldNum" sz="quarter" idx="4"/>
          </p:nvPr>
        </p:nvSpPr>
        <p:spPr>
          <a:xfrm>
            <a:off x="9894499" y="6601556"/>
            <a:ext cx="773502" cy="228600"/>
          </a:xfrm>
          <a:prstGeom prst="rect">
            <a:avLst/>
          </a:prstGeom>
        </p:spPr>
        <p:txBody>
          <a:bodyPr vert="horz" lIns="91440" tIns="45720" rIns="91440" bIns="45720" rtlCol="0" anchor="ctr"/>
          <a:lstStyle>
            <a:lvl1pPr algn="r">
              <a:defRPr sz="1100">
                <a:solidFill>
                  <a:schemeClr val="bg1"/>
                </a:solidFill>
              </a:defRPr>
            </a:lvl1pPr>
          </a:lstStyle>
          <a:p>
            <a:fld id="{E31375A4-56A4-47D6-9801-1991572033F7}" type="slidenum">
              <a:rPr lang="en-US" smtClean="0"/>
              <a:pPr/>
              <a:t>‹#›</a:t>
            </a:fld>
            <a:endParaRPr lang="en-US"/>
          </a:p>
        </p:txBody>
      </p:sp>
    </p:spTree>
    <p:extLst>
      <p:ext uri="{BB962C8B-B14F-4D97-AF65-F5344CB8AC3E}">
        <p14:creationId xmlns:p14="http://schemas.microsoft.com/office/powerpoint/2010/main" val="1943259863"/>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400" kern="1200" cap="all" baseline="0">
          <a:solidFill>
            <a:schemeClr val="accent1">
              <a:lumMod val="75000"/>
            </a:schemeClr>
          </a:solidFill>
          <a:latin typeface="+mj-lt"/>
          <a:ea typeface="+mj-ea"/>
          <a:cs typeface="+mj-cs"/>
        </a:defRPr>
      </a:lvl1pPr>
    </p:titleStyle>
    <p:bodyStyle>
      <a:lvl1pPr marL="274320" indent="-228600" algn="l" defTabSz="914400" rtl="0" eaLnBrk="1" latinLnBrk="0" hangingPunct="1">
        <a:lnSpc>
          <a:spcPct val="90000"/>
        </a:lnSpc>
        <a:spcBef>
          <a:spcPts val="1800"/>
        </a:spcBef>
        <a:buClr>
          <a:schemeClr val="accent1">
            <a:lumMod val="50000"/>
          </a:schemeClr>
        </a:buClr>
        <a:buSzPct val="100000"/>
        <a:buFont typeface="Arial" pitchFamily="34" charset="0"/>
        <a:buChar char="▪"/>
        <a:defRPr sz="2000" kern="1200">
          <a:solidFill>
            <a:schemeClr val="tx1"/>
          </a:solidFill>
          <a:latin typeface="+mn-lt"/>
          <a:ea typeface="+mn-ea"/>
          <a:cs typeface="+mn-cs"/>
        </a:defRPr>
      </a:lvl1pPr>
      <a:lvl2pPr marL="594360" indent="-228600" algn="l" defTabSz="914400" rtl="0" eaLnBrk="1" latinLnBrk="0" hangingPunct="1">
        <a:lnSpc>
          <a:spcPct val="90000"/>
        </a:lnSpc>
        <a:spcBef>
          <a:spcPts val="800"/>
        </a:spcBef>
        <a:buClr>
          <a:schemeClr val="accent1">
            <a:lumMod val="50000"/>
          </a:schemeClr>
        </a:buClr>
        <a:buSzPct val="100000"/>
        <a:buFont typeface="Arial" pitchFamily="34" charset="0"/>
        <a:buChar char="▪"/>
        <a:defRPr sz="1800" kern="1200">
          <a:solidFill>
            <a:schemeClr val="tx1"/>
          </a:solidFill>
          <a:latin typeface="+mn-lt"/>
          <a:ea typeface="+mn-ea"/>
          <a:cs typeface="+mn-cs"/>
        </a:defRPr>
      </a:lvl2pPr>
      <a:lvl3pPr marL="914400" indent="-228600" algn="l" defTabSz="914400" rtl="0" eaLnBrk="1" latinLnBrk="0" hangingPunct="1">
        <a:lnSpc>
          <a:spcPct val="90000"/>
        </a:lnSpc>
        <a:spcBef>
          <a:spcPts val="800"/>
        </a:spcBef>
        <a:buClr>
          <a:schemeClr val="accent1">
            <a:lumMod val="50000"/>
          </a:schemeClr>
        </a:buClr>
        <a:buSzPct val="100000"/>
        <a:buFont typeface="Arial" pitchFamily="34" charset="0"/>
        <a:buChar char="▪"/>
        <a:defRPr sz="1600" kern="1200">
          <a:solidFill>
            <a:schemeClr val="tx1"/>
          </a:solidFill>
          <a:latin typeface="+mn-lt"/>
          <a:ea typeface="+mn-ea"/>
          <a:cs typeface="+mn-cs"/>
        </a:defRPr>
      </a:lvl3pPr>
      <a:lvl4pPr marL="1188720" indent="-182880" algn="l" defTabSz="914400" rtl="0" eaLnBrk="1" latinLnBrk="0" hangingPunct="1">
        <a:lnSpc>
          <a:spcPct val="90000"/>
        </a:lnSpc>
        <a:spcBef>
          <a:spcPts val="800"/>
        </a:spcBef>
        <a:buClr>
          <a:schemeClr val="accent1">
            <a:lumMod val="50000"/>
          </a:schemeClr>
        </a:buClr>
        <a:buSzPct val="100000"/>
        <a:buFont typeface="Arial" pitchFamily="34" charset="0"/>
        <a:buChar char="▪"/>
        <a:defRPr sz="1400" kern="1200">
          <a:solidFill>
            <a:schemeClr val="tx1"/>
          </a:solidFill>
          <a:latin typeface="+mn-lt"/>
          <a:ea typeface="+mn-ea"/>
          <a:cs typeface="+mn-cs"/>
        </a:defRPr>
      </a:lvl4pPr>
      <a:lvl5pPr marL="1463040" indent="-182880" algn="l" defTabSz="914400" rtl="0" eaLnBrk="1" latinLnBrk="0" hangingPunct="1">
        <a:lnSpc>
          <a:spcPct val="90000"/>
        </a:lnSpc>
        <a:spcBef>
          <a:spcPts val="800"/>
        </a:spcBef>
        <a:buClr>
          <a:schemeClr val="accent1">
            <a:lumMod val="50000"/>
          </a:schemeClr>
        </a:buClr>
        <a:buSzPct val="100000"/>
        <a:buFont typeface="Arial" pitchFamily="34" charset="0"/>
        <a:buChar char="▪"/>
        <a:defRPr sz="1400" kern="1200">
          <a:solidFill>
            <a:schemeClr val="tx1"/>
          </a:solidFill>
          <a:latin typeface="+mn-lt"/>
          <a:ea typeface="+mn-ea"/>
          <a:cs typeface="+mn-cs"/>
        </a:defRPr>
      </a:lvl5pPr>
      <a:lvl6pPr marL="1691640" indent="-182880" algn="l" defTabSz="914400" rtl="0" eaLnBrk="1" latinLnBrk="0" hangingPunct="1">
        <a:lnSpc>
          <a:spcPct val="90000"/>
        </a:lnSpc>
        <a:spcBef>
          <a:spcPts val="800"/>
        </a:spcBef>
        <a:buClr>
          <a:schemeClr val="accent1">
            <a:lumMod val="50000"/>
          </a:schemeClr>
        </a:buClr>
        <a:buSzPct val="100000"/>
        <a:buFont typeface="Arial" pitchFamily="34" charset="0"/>
        <a:buChar char="▪"/>
        <a:defRPr sz="1400" kern="1200">
          <a:solidFill>
            <a:schemeClr val="tx1"/>
          </a:solidFill>
          <a:latin typeface="+mn-lt"/>
          <a:ea typeface="+mn-ea"/>
          <a:cs typeface="+mn-cs"/>
        </a:defRPr>
      </a:lvl6pPr>
      <a:lvl7pPr marL="1920240" indent="-182880" algn="l" defTabSz="914400" rtl="0" eaLnBrk="1" latinLnBrk="0" hangingPunct="1">
        <a:lnSpc>
          <a:spcPct val="90000"/>
        </a:lnSpc>
        <a:spcBef>
          <a:spcPts val="800"/>
        </a:spcBef>
        <a:buClr>
          <a:schemeClr val="accent1">
            <a:lumMod val="50000"/>
          </a:schemeClr>
        </a:buClr>
        <a:buSzPct val="100000"/>
        <a:buFont typeface="Arial" pitchFamily="34" charset="0"/>
        <a:buChar char="▪"/>
        <a:defRPr sz="1400" kern="1200">
          <a:solidFill>
            <a:schemeClr val="tx1"/>
          </a:solidFill>
          <a:latin typeface="+mn-lt"/>
          <a:ea typeface="+mn-ea"/>
          <a:cs typeface="+mn-cs"/>
        </a:defRPr>
      </a:lvl7pPr>
      <a:lvl8pPr marL="2148840" indent="-182880" algn="l" defTabSz="914400" rtl="0" eaLnBrk="1" latinLnBrk="0" hangingPunct="1">
        <a:lnSpc>
          <a:spcPct val="90000"/>
        </a:lnSpc>
        <a:spcBef>
          <a:spcPts val="800"/>
        </a:spcBef>
        <a:buClr>
          <a:schemeClr val="accent1">
            <a:lumMod val="50000"/>
          </a:schemeClr>
        </a:buClr>
        <a:buSzPct val="100000"/>
        <a:buFont typeface="Arial" pitchFamily="34" charset="0"/>
        <a:buChar char="▪"/>
        <a:defRPr sz="1400" kern="1200">
          <a:solidFill>
            <a:schemeClr val="tx1"/>
          </a:solidFill>
          <a:latin typeface="+mn-lt"/>
          <a:ea typeface="+mn-ea"/>
          <a:cs typeface="+mn-cs"/>
        </a:defRPr>
      </a:lvl8pPr>
      <a:lvl9pPr marL="2377440" indent="-182880" algn="l" defTabSz="914400" rtl="0" eaLnBrk="1" latinLnBrk="0" hangingPunct="1">
        <a:lnSpc>
          <a:spcPct val="90000"/>
        </a:lnSpc>
        <a:spcBef>
          <a:spcPts val="800"/>
        </a:spcBef>
        <a:buClr>
          <a:schemeClr val="accent1">
            <a:lumMod val="50000"/>
          </a:schemeClr>
        </a:buClr>
        <a:buSzPct val="100000"/>
        <a:buFont typeface="Arial"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4" orient="horz" pos="216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3.jpe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5.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5.xml"/><Relationship Id="rId5" Type="http://schemas.openxmlformats.org/officeDocument/2006/relationships/image" Target="../media/image27.png"/><Relationship Id="rId4" Type="http://schemas.openxmlformats.org/officeDocument/2006/relationships/image" Target="../media/image26.png"/></Relationships>
</file>

<file path=ppt/slides/_rels/slide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6.xml"/><Relationship Id="rId1" Type="http://schemas.openxmlformats.org/officeDocument/2006/relationships/slideLayout" Target="../slideLayouts/slideLayout5.xml"/><Relationship Id="rId4" Type="http://schemas.openxmlformats.org/officeDocument/2006/relationships/image" Target="../media/image32.emf"/></Relationships>
</file>

<file path=ppt/slides/_rels/slide3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5.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0.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4.xml"/><Relationship Id="rId1" Type="http://schemas.openxmlformats.org/officeDocument/2006/relationships/slideLayout" Target="../slideLayouts/slideLayout3.xml"/><Relationship Id="rId4" Type="http://schemas.openxmlformats.org/officeDocument/2006/relationships/image" Target="../media/image4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7.xml"/><Relationship Id="rId1" Type="http://schemas.openxmlformats.org/officeDocument/2006/relationships/slideLayout" Target="../slideLayouts/slideLayout5.xml"/><Relationship Id="rId4" Type="http://schemas.openxmlformats.org/officeDocument/2006/relationships/image" Target="../media/image43.emf"/></Relationships>
</file>

<file path=ppt/slides/_rels/slide46.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notesSlide" Target="../notesSlides/notesSlide38.xml"/><Relationship Id="rId1" Type="http://schemas.openxmlformats.org/officeDocument/2006/relationships/slideLayout" Target="../slideLayouts/slideLayout5.xml"/><Relationship Id="rId4" Type="http://schemas.openxmlformats.org/officeDocument/2006/relationships/image" Target="../media/image45.emf"/></Relationships>
</file>

<file path=ppt/slides/_rels/slide4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9.xml"/><Relationship Id="rId1" Type="http://schemas.openxmlformats.org/officeDocument/2006/relationships/slideLayout" Target="../slideLayouts/slideLayout5.xml"/><Relationship Id="rId4" Type="http://schemas.openxmlformats.org/officeDocument/2006/relationships/image" Target="../media/image46.png"/></Relationships>
</file>

<file path=ppt/slides/_rels/slide4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1.xml"/><Relationship Id="rId1" Type="http://schemas.openxmlformats.org/officeDocument/2006/relationships/slideLayout" Target="../slideLayouts/slideLayout5.xml"/><Relationship Id="rId5" Type="http://schemas.openxmlformats.org/officeDocument/2006/relationships/image" Target="../media/image50.png"/><Relationship Id="rId4" Type="http://schemas.openxmlformats.org/officeDocument/2006/relationships/image" Target="../media/image4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2.xml"/><Relationship Id="rId1" Type="http://schemas.openxmlformats.org/officeDocument/2006/relationships/slideLayout" Target="../slideLayouts/slideLayout3.xml"/><Relationship Id="rId4" Type="http://schemas.openxmlformats.org/officeDocument/2006/relationships/image" Target="../media/image52.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5.xml"/><Relationship Id="rId1" Type="http://schemas.openxmlformats.org/officeDocument/2006/relationships/slideLayout" Target="../slideLayouts/slideLayout5.xml"/><Relationship Id="rId4" Type="http://schemas.openxmlformats.org/officeDocument/2006/relationships/image" Target="../media/image49.png"/></Relationships>
</file>

<file path=ppt/slides/_rels/slide57.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notesSlide" Target="../notesSlides/notesSlide46.xml"/><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7.xml"/><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8.xml"/><Relationship Id="rId1" Type="http://schemas.openxmlformats.org/officeDocument/2006/relationships/slideLayout" Target="../slideLayouts/slideLayout6.xml"/><Relationship Id="rId4" Type="http://schemas.openxmlformats.org/officeDocument/2006/relationships/image" Target="../media/image59.png"/></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0.xml"/><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notesSlide" Target="../notesSlides/notesSlide51.xml"/><Relationship Id="rId1" Type="http://schemas.openxmlformats.org/officeDocument/2006/relationships/slideLayout" Target="../slideLayouts/slideLayout3.xml"/><Relationship Id="rId5" Type="http://schemas.openxmlformats.org/officeDocument/2006/relationships/image" Target="../media/image63.png"/><Relationship Id="rId4" Type="http://schemas.openxmlformats.org/officeDocument/2006/relationships/image" Target="../media/image62.pn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64.emf"/><Relationship Id="rId2" Type="http://schemas.openxmlformats.org/officeDocument/2006/relationships/notesSlide" Target="../notesSlides/notesSlide53.xml"/><Relationship Id="rId1" Type="http://schemas.openxmlformats.org/officeDocument/2006/relationships/slideLayout" Target="../slideLayouts/slideLayout5.xml"/><Relationship Id="rId4" Type="http://schemas.openxmlformats.org/officeDocument/2006/relationships/image" Target="../media/image50.png"/></Relationships>
</file>

<file path=ppt/slides/_rels/slide66.xml.rels><?xml version="1.0" encoding="UTF-8" standalone="yes"?>
<Relationships xmlns="http://schemas.openxmlformats.org/package/2006/relationships"><Relationship Id="rId3" Type="http://schemas.openxmlformats.org/officeDocument/2006/relationships/image" Target="../media/image65.emf"/><Relationship Id="rId2" Type="http://schemas.openxmlformats.org/officeDocument/2006/relationships/notesSlide" Target="../notesSlides/notesSlide54.xml"/><Relationship Id="rId1" Type="http://schemas.openxmlformats.org/officeDocument/2006/relationships/slideLayout" Target="../slideLayouts/slideLayout5.xml"/><Relationship Id="rId4" Type="http://schemas.openxmlformats.org/officeDocument/2006/relationships/image" Target="../media/image50.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55.xml"/><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57.xml"/><Relationship Id="rId1" Type="http://schemas.openxmlformats.org/officeDocument/2006/relationships/slideLayout" Target="../slideLayouts/slideLayout7.xml"/><Relationship Id="rId4" Type="http://schemas.openxmlformats.org/officeDocument/2006/relationships/image" Target="../media/image50.png"/></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3" Type="http://schemas.openxmlformats.org/officeDocument/2006/relationships/image" Target="../media/image67.emf"/><Relationship Id="rId2" Type="http://schemas.openxmlformats.org/officeDocument/2006/relationships/notesSlide" Target="../notesSlides/notesSlide59.xml"/><Relationship Id="rId1" Type="http://schemas.openxmlformats.org/officeDocument/2006/relationships/slideLayout" Target="../slideLayouts/slideLayout7.xml"/><Relationship Id="rId4" Type="http://schemas.openxmlformats.org/officeDocument/2006/relationships/image" Target="../media/image50.png"/></Relationships>
</file>

<file path=ppt/slides/_rels/slide73.xml.rels><?xml version="1.0" encoding="UTF-8" standalone="yes"?>
<Relationships xmlns="http://schemas.openxmlformats.org/package/2006/relationships"><Relationship Id="rId3" Type="http://schemas.openxmlformats.org/officeDocument/2006/relationships/image" Target="../media/image67.emf"/><Relationship Id="rId2" Type="http://schemas.openxmlformats.org/officeDocument/2006/relationships/notesSlide" Target="../notesSlides/notesSlide60.xml"/><Relationship Id="rId1" Type="http://schemas.openxmlformats.org/officeDocument/2006/relationships/slideLayout" Target="../slideLayouts/slideLayout7.xml"/><Relationship Id="rId4" Type="http://schemas.openxmlformats.org/officeDocument/2006/relationships/image" Target="../media/image50.png"/></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5.xml"/></Relationships>
</file>

<file path=ppt/slides/_rels/slide8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68.xml"/><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69.xml"/><Relationship Id="rId1" Type="http://schemas.openxmlformats.org/officeDocument/2006/relationships/slideLayout" Target="../slideLayouts/slideLayout3.xml"/><Relationship Id="rId4" Type="http://schemas.openxmlformats.org/officeDocument/2006/relationships/image" Target="../media/image72.png"/></Relationships>
</file>

<file path=ppt/slides/_rels/slide84.xml.rels><?xml version="1.0" encoding="UTF-8" standalone="yes"?>
<Relationships xmlns="http://schemas.openxmlformats.org/package/2006/relationships"><Relationship Id="rId3" Type="http://schemas.openxmlformats.org/officeDocument/2006/relationships/image" Target="../media/image73.emf"/><Relationship Id="rId2" Type="http://schemas.openxmlformats.org/officeDocument/2006/relationships/notesSlide" Target="../notesSlides/notesSlide70.xml"/><Relationship Id="rId1" Type="http://schemas.openxmlformats.org/officeDocument/2006/relationships/slideLayout" Target="../slideLayouts/slideLayout5.xml"/></Relationships>
</file>

<file path=ppt/slides/_rels/slide85.xml.rels><?xml version="1.0" encoding="UTF-8" standalone="yes"?>
<Relationships xmlns="http://schemas.openxmlformats.org/package/2006/relationships"><Relationship Id="rId3" Type="http://schemas.openxmlformats.org/officeDocument/2006/relationships/image" Target="../media/image74.emf"/><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3" Type="http://schemas.openxmlformats.org/officeDocument/2006/relationships/image" Target="../media/image74.emf"/><Relationship Id="rId2" Type="http://schemas.openxmlformats.org/officeDocument/2006/relationships/notesSlide" Target="../notesSlides/notesSlide72.xml"/><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73.xml"/><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74.xml"/><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9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5.xml"/><Relationship Id="rId1" Type="http://schemas.openxmlformats.org/officeDocument/2006/relationships/slideLayout" Target="../slideLayouts/slideLayout5.xml"/></Relationships>
</file>

<file path=ppt/slides/_rels/slide9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76.xml"/><Relationship Id="rId1" Type="http://schemas.openxmlformats.org/officeDocument/2006/relationships/slideLayout" Target="../slideLayouts/slideLayout5.xml"/></Relationships>
</file>

<file path=ppt/slides/_rels/slide9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77.xml"/><Relationship Id="rId1" Type="http://schemas.openxmlformats.org/officeDocument/2006/relationships/slideLayout" Target="../slideLayouts/slideLayout5.xml"/><Relationship Id="rId4" Type="http://schemas.openxmlformats.org/officeDocument/2006/relationships/image" Target="../media/image78.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t>Admin</a:t>
            </a:r>
          </a:p>
        </p:txBody>
      </p:sp>
      <p:pic>
        <p:nvPicPr>
          <p:cNvPr id="10" name="Picture Placeholder 9">
            <a:extLst>
              <a:ext uri="{FF2B5EF4-FFF2-40B4-BE49-F238E27FC236}">
                <a16:creationId xmlns:a16="http://schemas.microsoft.com/office/drawing/2014/main" id="{CBB81C45-B77B-4C4F-A314-21FB69200DA1}"/>
              </a:ext>
            </a:extLst>
          </p:cNvPr>
          <p:cNvPicPr>
            <a:picLocks noGrp="1" noChangeAspect="1"/>
          </p:cNvPicPr>
          <p:nvPr>
            <p:ph type="pic" idx="10"/>
          </p:nvPr>
        </p:nvPicPr>
        <p:blipFill>
          <a:blip r:embed="rId3">
            <a:extLst>
              <a:ext uri="{28A0092B-C50C-407E-A947-70E740481C1C}">
                <a14:useLocalDpi xmlns:a14="http://schemas.microsoft.com/office/drawing/2010/main" val="0"/>
              </a:ext>
            </a:extLst>
          </a:blip>
          <a:srcRect l="12436" r="12436"/>
          <a:stretch>
            <a:fillRect/>
          </a:stretch>
        </p:blipFill>
        <p:spPr>
          <a:xfrm>
            <a:off x="0" y="-26126"/>
            <a:ext cx="4023360" cy="4745736"/>
          </a:xfrm>
        </p:spPr>
      </p:pic>
      <p:pic>
        <p:nvPicPr>
          <p:cNvPr id="8" name="Picture Placeholder 7"/>
          <p:cNvPicPr>
            <a:picLocks noGrp="1" noChangeAspect="1"/>
          </p:cNvPicPr>
          <p:nvPr>
            <p:ph type="pic" idx="11"/>
          </p:nvPr>
        </p:nvPicPr>
        <p:blipFill>
          <a:blip r:embed="rId4">
            <a:extLst>
              <a:ext uri="{28A0092B-C50C-407E-A947-70E740481C1C}">
                <a14:useLocalDpi xmlns:a14="http://schemas.microsoft.com/office/drawing/2010/main" val="0"/>
              </a:ext>
            </a:extLst>
          </a:blip>
          <a:stretch>
            <a:fillRect/>
          </a:stretch>
        </p:blipFill>
        <p:spPr>
          <a:xfrm>
            <a:off x="4303558" y="1721851"/>
            <a:ext cx="4023360" cy="1275906"/>
          </a:xfrm>
        </p:spPr>
      </p:pic>
      <p:pic>
        <p:nvPicPr>
          <p:cNvPr id="16" name="Picture Placeholder 15">
            <a:extLst>
              <a:ext uri="{FF2B5EF4-FFF2-40B4-BE49-F238E27FC236}">
                <a16:creationId xmlns:a16="http://schemas.microsoft.com/office/drawing/2014/main" id="{D1AF8552-F847-4C4A-AD67-FDC4ED2548B3}"/>
              </a:ext>
            </a:extLst>
          </p:cNvPr>
          <p:cNvPicPr>
            <a:picLocks noGrp="1" noChangeAspect="1"/>
          </p:cNvPicPr>
          <p:nvPr>
            <p:ph type="pic" idx="12"/>
          </p:nvPr>
        </p:nvPicPr>
        <p:blipFill>
          <a:blip r:embed="rId5" cstate="print">
            <a:extLst>
              <a:ext uri="{28A0092B-C50C-407E-A947-70E740481C1C}">
                <a14:useLocalDpi xmlns:a14="http://schemas.microsoft.com/office/drawing/2010/main" val="0"/>
              </a:ext>
            </a:extLst>
          </a:blip>
          <a:stretch>
            <a:fillRect/>
          </a:stretch>
        </p:blipFill>
        <p:spPr>
          <a:xfrm>
            <a:off x="8607116" y="-1"/>
            <a:ext cx="3584883" cy="4719611"/>
          </a:xfrm>
        </p:spPr>
      </p:pic>
    </p:spTree>
    <p:extLst>
      <p:ext uri="{BB962C8B-B14F-4D97-AF65-F5344CB8AC3E}">
        <p14:creationId xmlns:p14="http://schemas.microsoft.com/office/powerpoint/2010/main" val="33755097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6">
            <a:extLst>
              <a:ext uri="{FF2B5EF4-FFF2-40B4-BE49-F238E27FC236}">
                <a16:creationId xmlns:a16="http://schemas.microsoft.com/office/drawing/2014/main" id="{0AB029AF-FB9A-4086-AE3E-1D6B4C8A8101}"/>
              </a:ext>
            </a:extLst>
          </p:cNvPr>
          <p:cNvSpPr>
            <a:spLocks noGrp="1"/>
          </p:cNvSpPr>
          <p:nvPr>
            <p:ph type="title"/>
          </p:nvPr>
        </p:nvSpPr>
        <p:spPr/>
        <p:style>
          <a:lnRef idx="0">
            <a:schemeClr val="accent1"/>
          </a:lnRef>
          <a:fillRef idx="3">
            <a:schemeClr val="accent1"/>
          </a:fillRef>
          <a:effectRef idx="3">
            <a:schemeClr val="accent1"/>
          </a:effectRef>
          <a:fontRef idx="minor">
            <a:schemeClr val="lt1"/>
          </a:fontRef>
        </p:style>
        <p:txBody>
          <a:bodyPr anchor="ctr"/>
          <a:lstStyle/>
          <a:p>
            <a:pPr algn="ctr"/>
            <a:r>
              <a:rPr lang="en-US"/>
              <a:t>Customer Manager</a:t>
            </a:r>
          </a:p>
        </p:txBody>
      </p:sp>
      <p:sp>
        <p:nvSpPr>
          <p:cNvPr id="3" name="Content Placeholder 2">
            <a:extLst>
              <a:ext uri="{FF2B5EF4-FFF2-40B4-BE49-F238E27FC236}">
                <a16:creationId xmlns:a16="http://schemas.microsoft.com/office/drawing/2014/main" id="{1865F3BA-E615-4533-A24B-3E37DAAF3D3E}"/>
              </a:ext>
            </a:extLst>
          </p:cNvPr>
          <p:cNvSpPr>
            <a:spLocks noGrp="1"/>
          </p:cNvSpPr>
          <p:nvPr>
            <p:ph sz="half" idx="1"/>
          </p:nvPr>
        </p:nvSpPr>
        <p:spPr>
          <a:xfrm>
            <a:off x="4333672" y="1763457"/>
            <a:ext cx="3524655" cy="610411"/>
          </a:xfrm>
        </p:spPr>
        <p:txBody>
          <a:bodyPr>
            <a:normAutofit lnSpcReduction="10000"/>
          </a:bodyPr>
          <a:lstStyle/>
          <a:p>
            <a:pPr marL="45720" indent="0" algn="ctr">
              <a:buNone/>
            </a:pPr>
            <a:r>
              <a:rPr lang="en-US"/>
              <a:t>General Information Example Cont.</a:t>
            </a:r>
          </a:p>
          <a:p>
            <a:pPr marL="45720" indent="0">
              <a:buNone/>
            </a:pPr>
            <a:endParaRPr lang="en-US"/>
          </a:p>
        </p:txBody>
      </p:sp>
      <p:sp>
        <p:nvSpPr>
          <p:cNvPr id="7" name="TextBox 6">
            <a:extLst>
              <a:ext uri="{FF2B5EF4-FFF2-40B4-BE49-F238E27FC236}">
                <a16:creationId xmlns:a16="http://schemas.microsoft.com/office/drawing/2014/main" id="{3364C11D-AACF-4C49-8FAC-85B96D0D73AA}"/>
              </a:ext>
            </a:extLst>
          </p:cNvPr>
          <p:cNvSpPr txBox="1"/>
          <p:nvPr/>
        </p:nvSpPr>
        <p:spPr>
          <a:xfrm>
            <a:off x="4785795" y="1230868"/>
            <a:ext cx="2903973" cy="646331"/>
          </a:xfrm>
          <a:prstGeom prst="rect">
            <a:avLst/>
          </a:prstGeom>
          <a:noFill/>
        </p:spPr>
        <p:txBody>
          <a:bodyPr wrap="square" rtlCol="0">
            <a:spAutoFit/>
          </a:bodyPr>
          <a:lstStyle/>
          <a:p>
            <a:r>
              <a:rPr lang="en-US">
                <a:solidFill>
                  <a:schemeClr val="bg1"/>
                </a:solidFill>
              </a:rPr>
              <a:t>Search for Accounts Cont.</a:t>
            </a:r>
          </a:p>
          <a:p>
            <a:endParaRPr lang="en-US">
              <a:solidFill>
                <a:schemeClr val="bg1"/>
              </a:solidFill>
            </a:endParaRPr>
          </a:p>
        </p:txBody>
      </p:sp>
      <p:pic>
        <p:nvPicPr>
          <p:cNvPr id="8" name="Picture 7">
            <a:extLst>
              <a:ext uri="{FF2B5EF4-FFF2-40B4-BE49-F238E27FC236}">
                <a16:creationId xmlns:a16="http://schemas.microsoft.com/office/drawing/2014/main" id="{7E2AD0B0-2F31-44A3-8D5F-CAAEE42C6A86}"/>
              </a:ext>
            </a:extLst>
          </p:cNvPr>
          <p:cNvPicPr>
            <a:picLocks noChangeAspect="1"/>
          </p:cNvPicPr>
          <p:nvPr/>
        </p:nvPicPr>
        <p:blipFill>
          <a:blip r:embed="rId3"/>
          <a:stretch>
            <a:fillRect/>
          </a:stretch>
        </p:blipFill>
        <p:spPr>
          <a:xfrm>
            <a:off x="1524000" y="2537125"/>
            <a:ext cx="9144000" cy="3562118"/>
          </a:xfrm>
          <a:prstGeom prst="rect">
            <a:avLst/>
          </a:prstGeom>
        </p:spPr>
      </p:pic>
      <p:sp>
        <p:nvSpPr>
          <p:cNvPr id="9" name="Rectangle 8">
            <a:extLst>
              <a:ext uri="{FF2B5EF4-FFF2-40B4-BE49-F238E27FC236}">
                <a16:creationId xmlns:a16="http://schemas.microsoft.com/office/drawing/2014/main" id="{6322BC74-46EB-479A-BBDD-77D2D294F5A3}"/>
              </a:ext>
            </a:extLst>
          </p:cNvPr>
          <p:cNvSpPr/>
          <p:nvPr/>
        </p:nvSpPr>
        <p:spPr>
          <a:xfrm>
            <a:off x="1524000" y="3852153"/>
            <a:ext cx="1209472" cy="447473"/>
          </a:xfrm>
          <a:prstGeom prst="rect">
            <a:avLst/>
          </a:prstGeom>
          <a:noFill/>
          <a:effectLst>
            <a:glow rad="1397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D371CA7-41EF-4D3A-87DE-F6C108A9E90F}"/>
              </a:ext>
            </a:extLst>
          </p:cNvPr>
          <p:cNvSpPr/>
          <p:nvPr/>
        </p:nvSpPr>
        <p:spPr>
          <a:xfrm>
            <a:off x="9234791" y="3848910"/>
            <a:ext cx="1209472" cy="447473"/>
          </a:xfrm>
          <a:prstGeom prst="rect">
            <a:avLst/>
          </a:prstGeom>
          <a:noFill/>
          <a:effectLst>
            <a:glow rad="1397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347987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heel(1)">
                                      <p:cBhvr>
                                        <p:cTn id="7" dur="20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heel(1)">
                                      <p:cBhvr>
                                        <p:cTn id="12"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6">
            <a:extLst>
              <a:ext uri="{FF2B5EF4-FFF2-40B4-BE49-F238E27FC236}">
                <a16:creationId xmlns:a16="http://schemas.microsoft.com/office/drawing/2014/main" id="{0AB029AF-FB9A-4086-AE3E-1D6B4C8A8101}"/>
              </a:ext>
            </a:extLst>
          </p:cNvPr>
          <p:cNvSpPr>
            <a:spLocks noGrp="1"/>
          </p:cNvSpPr>
          <p:nvPr>
            <p:ph type="title"/>
          </p:nvPr>
        </p:nvSpPr>
        <p:spPr/>
        <p:style>
          <a:lnRef idx="0">
            <a:schemeClr val="accent1"/>
          </a:lnRef>
          <a:fillRef idx="3">
            <a:schemeClr val="accent1"/>
          </a:fillRef>
          <a:effectRef idx="3">
            <a:schemeClr val="accent1"/>
          </a:effectRef>
          <a:fontRef idx="minor">
            <a:schemeClr val="lt1"/>
          </a:fontRef>
        </p:style>
        <p:txBody>
          <a:bodyPr anchor="ctr"/>
          <a:lstStyle/>
          <a:p>
            <a:pPr algn="ctr"/>
            <a:r>
              <a:rPr lang="en-US"/>
              <a:t>Customer Manager</a:t>
            </a:r>
          </a:p>
        </p:txBody>
      </p:sp>
      <p:sp>
        <p:nvSpPr>
          <p:cNvPr id="3" name="Content Placeholder 2">
            <a:extLst>
              <a:ext uri="{FF2B5EF4-FFF2-40B4-BE49-F238E27FC236}">
                <a16:creationId xmlns:a16="http://schemas.microsoft.com/office/drawing/2014/main" id="{1865F3BA-E615-4533-A24B-3E37DAAF3D3E}"/>
              </a:ext>
            </a:extLst>
          </p:cNvPr>
          <p:cNvSpPr>
            <a:spLocks noGrp="1"/>
          </p:cNvSpPr>
          <p:nvPr>
            <p:ph sz="half" idx="1"/>
          </p:nvPr>
        </p:nvSpPr>
        <p:spPr>
          <a:xfrm>
            <a:off x="1524000" y="1714500"/>
            <a:ext cx="3524655" cy="4462272"/>
          </a:xfrm>
        </p:spPr>
        <p:txBody>
          <a:bodyPr vert="horz" lIns="91440" tIns="45720" rIns="91440" bIns="45720" rtlCol="0" anchor="t">
            <a:normAutofit/>
          </a:bodyPr>
          <a:lstStyle/>
          <a:p>
            <a:pPr marL="45720" indent="0" algn="ctr">
              <a:buNone/>
            </a:pPr>
            <a:r>
              <a:rPr lang="en-US"/>
              <a:t>Specific Information</a:t>
            </a:r>
          </a:p>
          <a:p>
            <a:pPr marL="45720" indent="0">
              <a:buNone/>
            </a:pPr>
            <a:r>
              <a:rPr lang="en-US"/>
              <a:t>Example: A customer calls in and advises you they have an account. They provide you with their first and last name “Agent Training”, and their telephone number “305-500-9944”</a:t>
            </a:r>
            <a:endParaRPr lang="en-US">
              <a:cs typeface="Calibri"/>
            </a:endParaRPr>
          </a:p>
          <a:p>
            <a:pPr>
              <a:buChar char="•"/>
            </a:pPr>
            <a:r>
              <a:rPr lang="en-US"/>
              <a:t>Their exact account should populate as shown to the right.</a:t>
            </a:r>
            <a:endParaRPr lang="en-US">
              <a:cs typeface="Calibri"/>
            </a:endParaRPr>
          </a:p>
          <a:p>
            <a:pPr>
              <a:buChar char="•"/>
            </a:pPr>
            <a:r>
              <a:rPr lang="en-US"/>
              <a:t>No additional information necessary. </a:t>
            </a:r>
            <a:endParaRPr lang="en-US">
              <a:cs typeface="Calibri"/>
            </a:endParaRPr>
          </a:p>
        </p:txBody>
      </p:sp>
      <p:sp>
        <p:nvSpPr>
          <p:cNvPr id="7" name="TextBox 6">
            <a:extLst>
              <a:ext uri="{FF2B5EF4-FFF2-40B4-BE49-F238E27FC236}">
                <a16:creationId xmlns:a16="http://schemas.microsoft.com/office/drawing/2014/main" id="{3364C11D-AACF-4C49-8FAC-85B96D0D73AA}"/>
              </a:ext>
            </a:extLst>
          </p:cNvPr>
          <p:cNvSpPr txBox="1"/>
          <p:nvPr/>
        </p:nvSpPr>
        <p:spPr>
          <a:xfrm>
            <a:off x="4858872" y="1182230"/>
            <a:ext cx="2903973" cy="646331"/>
          </a:xfrm>
          <a:prstGeom prst="rect">
            <a:avLst/>
          </a:prstGeom>
          <a:noFill/>
        </p:spPr>
        <p:txBody>
          <a:bodyPr wrap="square" rtlCol="0">
            <a:spAutoFit/>
          </a:bodyPr>
          <a:lstStyle/>
          <a:p>
            <a:r>
              <a:rPr lang="en-US">
                <a:solidFill>
                  <a:schemeClr val="bg1"/>
                </a:solidFill>
              </a:rPr>
              <a:t>Search for Accounts Cont.</a:t>
            </a:r>
          </a:p>
          <a:p>
            <a:endParaRPr lang="en-US">
              <a:solidFill>
                <a:schemeClr val="bg1"/>
              </a:solidFill>
            </a:endParaRPr>
          </a:p>
        </p:txBody>
      </p:sp>
      <p:pic>
        <p:nvPicPr>
          <p:cNvPr id="11" name="Picture 10">
            <a:extLst>
              <a:ext uri="{FF2B5EF4-FFF2-40B4-BE49-F238E27FC236}">
                <a16:creationId xmlns:a16="http://schemas.microsoft.com/office/drawing/2014/main" id="{FD918742-FCD0-4777-9CE4-65B79B5CC989}"/>
              </a:ext>
            </a:extLst>
          </p:cNvPr>
          <p:cNvPicPr>
            <a:picLocks noChangeAspect="1"/>
          </p:cNvPicPr>
          <p:nvPr/>
        </p:nvPicPr>
        <p:blipFill>
          <a:blip r:embed="rId3"/>
          <a:stretch>
            <a:fillRect/>
          </a:stretch>
        </p:blipFill>
        <p:spPr>
          <a:xfrm>
            <a:off x="4929022" y="1741760"/>
            <a:ext cx="5738978" cy="4549312"/>
          </a:xfrm>
          <a:prstGeom prst="rect">
            <a:avLst/>
          </a:prstGeom>
        </p:spPr>
      </p:pic>
    </p:spTree>
    <p:extLst>
      <p:ext uri="{BB962C8B-B14F-4D97-AF65-F5344CB8AC3E}">
        <p14:creationId xmlns:p14="http://schemas.microsoft.com/office/powerpoint/2010/main" val="3918746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8200" y="1777749"/>
            <a:ext cx="10515600" cy="2743200"/>
          </a:xfrm>
        </p:spPr>
        <p:txBody>
          <a:bodyPr anchor="ctr"/>
          <a:lstStyle/>
          <a:p>
            <a:r>
              <a:rPr lang="en-US"/>
              <a:t>Customer Manager</a:t>
            </a:r>
          </a:p>
        </p:txBody>
      </p:sp>
      <p:sp>
        <p:nvSpPr>
          <p:cNvPr id="2" name="Text Placeholder 1">
            <a:extLst>
              <a:ext uri="{FF2B5EF4-FFF2-40B4-BE49-F238E27FC236}">
                <a16:creationId xmlns:a16="http://schemas.microsoft.com/office/drawing/2014/main" id="{13B5803E-1E09-41F8-BF45-D3B03FBDFB62}"/>
              </a:ext>
            </a:extLst>
          </p:cNvPr>
          <p:cNvSpPr>
            <a:spLocks noGrp="1"/>
          </p:cNvSpPr>
          <p:nvPr>
            <p:ph type="body" sz="quarter" idx="10"/>
          </p:nvPr>
        </p:nvSpPr>
        <p:spPr>
          <a:xfrm>
            <a:off x="838200" y="4063749"/>
            <a:ext cx="10515600" cy="914400"/>
          </a:xfrm>
        </p:spPr>
        <p:txBody>
          <a:bodyPr>
            <a:normAutofit/>
          </a:bodyPr>
          <a:lstStyle/>
          <a:p>
            <a:r>
              <a:rPr lang="en-US" sz="4400"/>
              <a:t>Tabs</a:t>
            </a:r>
          </a:p>
        </p:txBody>
      </p:sp>
    </p:spTree>
    <p:extLst>
      <p:ext uri="{BB962C8B-B14F-4D97-AF65-F5344CB8AC3E}">
        <p14:creationId xmlns:p14="http://schemas.microsoft.com/office/powerpoint/2010/main" val="3457811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6">
            <a:extLst>
              <a:ext uri="{FF2B5EF4-FFF2-40B4-BE49-F238E27FC236}">
                <a16:creationId xmlns:a16="http://schemas.microsoft.com/office/drawing/2014/main" id="{0AB029AF-FB9A-4086-AE3E-1D6B4C8A8101}"/>
              </a:ext>
            </a:extLst>
          </p:cNvPr>
          <p:cNvSpPr>
            <a:spLocks noGrp="1"/>
          </p:cNvSpPr>
          <p:nvPr>
            <p:ph type="title"/>
          </p:nvPr>
        </p:nvSpPr>
        <p:spPr/>
        <p:style>
          <a:lnRef idx="0">
            <a:schemeClr val="accent1"/>
          </a:lnRef>
          <a:fillRef idx="3">
            <a:schemeClr val="accent1"/>
          </a:fillRef>
          <a:effectRef idx="3">
            <a:schemeClr val="accent1"/>
          </a:effectRef>
          <a:fontRef idx="minor">
            <a:schemeClr val="lt1"/>
          </a:fontRef>
        </p:style>
        <p:txBody>
          <a:bodyPr anchor="ctr"/>
          <a:lstStyle/>
          <a:p>
            <a:pPr algn="ctr"/>
            <a:r>
              <a:rPr lang="en-US"/>
              <a:t>Customer Manager</a:t>
            </a:r>
          </a:p>
        </p:txBody>
      </p:sp>
      <p:sp>
        <p:nvSpPr>
          <p:cNvPr id="7" name="TextBox 6">
            <a:extLst>
              <a:ext uri="{FF2B5EF4-FFF2-40B4-BE49-F238E27FC236}">
                <a16:creationId xmlns:a16="http://schemas.microsoft.com/office/drawing/2014/main" id="{3364C11D-AACF-4C49-8FAC-85B96D0D73AA}"/>
              </a:ext>
            </a:extLst>
          </p:cNvPr>
          <p:cNvSpPr txBox="1"/>
          <p:nvPr/>
        </p:nvSpPr>
        <p:spPr>
          <a:xfrm>
            <a:off x="5768288" y="1230868"/>
            <a:ext cx="2903973" cy="369332"/>
          </a:xfrm>
          <a:prstGeom prst="rect">
            <a:avLst/>
          </a:prstGeom>
          <a:noFill/>
        </p:spPr>
        <p:txBody>
          <a:bodyPr wrap="square" rtlCol="0">
            <a:spAutoFit/>
          </a:bodyPr>
          <a:lstStyle/>
          <a:p>
            <a:r>
              <a:rPr lang="en-US">
                <a:solidFill>
                  <a:schemeClr val="bg1"/>
                </a:solidFill>
              </a:rPr>
              <a:t>Tabs</a:t>
            </a:r>
          </a:p>
        </p:txBody>
      </p:sp>
      <p:sp>
        <p:nvSpPr>
          <p:cNvPr id="8" name="Content Placeholder 7">
            <a:extLst>
              <a:ext uri="{FF2B5EF4-FFF2-40B4-BE49-F238E27FC236}">
                <a16:creationId xmlns:a16="http://schemas.microsoft.com/office/drawing/2014/main" id="{58E7D081-87F2-4F95-9F30-A32D9D6E9B4F}"/>
              </a:ext>
            </a:extLst>
          </p:cNvPr>
          <p:cNvSpPr>
            <a:spLocks noGrp="1"/>
          </p:cNvSpPr>
          <p:nvPr>
            <p:ph idx="1"/>
          </p:nvPr>
        </p:nvSpPr>
        <p:spPr>
          <a:xfrm>
            <a:off x="1400201" y="2696287"/>
            <a:ext cx="6423498" cy="3326489"/>
          </a:xfrm>
        </p:spPr>
        <p:txBody>
          <a:bodyPr vert="horz" lIns="91440" tIns="45720" rIns="91440" bIns="45720" rtlCol="0" anchor="t">
            <a:normAutofit lnSpcReduction="10000"/>
          </a:bodyPr>
          <a:lstStyle/>
          <a:p>
            <a:pPr marL="45720" indent="0">
              <a:buNone/>
            </a:pPr>
            <a:r>
              <a:rPr lang="en-US"/>
              <a:t>Customer manager has six main tabs. However as a customer service agent you will only be working with five of them.</a:t>
            </a:r>
            <a:endParaRPr lang="en-US">
              <a:cs typeface="Calibri"/>
            </a:endParaRPr>
          </a:p>
          <a:p>
            <a:pPr marL="388620" indent="-342900">
              <a:buChar char="•"/>
            </a:pPr>
            <a:r>
              <a:rPr lang="en-US"/>
              <a:t>Customer</a:t>
            </a:r>
            <a:endParaRPr lang="en-US">
              <a:cs typeface="Calibri"/>
            </a:endParaRPr>
          </a:p>
          <a:p>
            <a:pPr marL="388620" indent="-342900">
              <a:buChar char="•"/>
            </a:pPr>
            <a:r>
              <a:rPr lang="en-US"/>
              <a:t>Billing Address</a:t>
            </a:r>
            <a:endParaRPr lang="en-US">
              <a:cs typeface="Calibri"/>
            </a:endParaRPr>
          </a:p>
          <a:p>
            <a:pPr marL="388620" indent="-342900">
              <a:buChar char="•"/>
            </a:pPr>
            <a:r>
              <a:rPr lang="en-US"/>
              <a:t>Shipping Address</a:t>
            </a:r>
            <a:endParaRPr lang="en-US">
              <a:cs typeface="Calibri"/>
            </a:endParaRPr>
          </a:p>
          <a:p>
            <a:pPr marL="388620" indent="-342900">
              <a:buChar char="•"/>
            </a:pPr>
            <a:r>
              <a:rPr lang="en-US"/>
              <a:t>Order History</a:t>
            </a:r>
            <a:endParaRPr lang="en-US">
              <a:cs typeface="Calibri"/>
            </a:endParaRPr>
          </a:p>
          <a:p>
            <a:pPr marL="388620" indent="-342900">
              <a:buChar char="•"/>
            </a:pPr>
            <a:r>
              <a:rPr lang="en-US"/>
              <a:t>Notes</a:t>
            </a:r>
            <a:endParaRPr lang="en-US">
              <a:cs typeface="Calibri"/>
            </a:endParaRPr>
          </a:p>
        </p:txBody>
      </p:sp>
      <p:pic>
        <p:nvPicPr>
          <p:cNvPr id="9" name="Picture 8">
            <a:extLst>
              <a:ext uri="{FF2B5EF4-FFF2-40B4-BE49-F238E27FC236}">
                <a16:creationId xmlns:a16="http://schemas.microsoft.com/office/drawing/2014/main" id="{73789BD8-AE20-400C-B5F5-DE448B8BA60B}"/>
              </a:ext>
            </a:extLst>
          </p:cNvPr>
          <p:cNvPicPr>
            <a:picLocks noChangeAspect="1"/>
          </p:cNvPicPr>
          <p:nvPr/>
        </p:nvPicPr>
        <p:blipFill>
          <a:blip r:embed="rId3"/>
          <a:stretch>
            <a:fillRect/>
          </a:stretch>
        </p:blipFill>
        <p:spPr>
          <a:xfrm>
            <a:off x="1524001" y="1719116"/>
            <a:ext cx="9144000" cy="687659"/>
          </a:xfrm>
          <a:prstGeom prst="rect">
            <a:avLst/>
          </a:prstGeom>
        </p:spPr>
      </p:pic>
    </p:spTree>
    <p:extLst>
      <p:ext uri="{BB962C8B-B14F-4D97-AF65-F5344CB8AC3E}">
        <p14:creationId xmlns:p14="http://schemas.microsoft.com/office/powerpoint/2010/main" val="4207342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6">
            <a:extLst>
              <a:ext uri="{FF2B5EF4-FFF2-40B4-BE49-F238E27FC236}">
                <a16:creationId xmlns:a16="http://schemas.microsoft.com/office/drawing/2014/main" id="{0AB029AF-FB9A-4086-AE3E-1D6B4C8A8101}"/>
              </a:ext>
            </a:extLst>
          </p:cNvPr>
          <p:cNvSpPr>
            <a:spLocks noGrp="1"/>
          </p:cNvSpPr>
          <p:nvPr>
            <p:ph type="title"/>
          </p:nvPr>
        </p:nvSpPr>
        <p:spPr/>
        <p:style>
          <a:lnRef idx="0">
            <a:schemeClr val="accent1"/>
          </a:lnRef>
          <a:fillRef idx="3">
            <a:schemeClr val="accent1"/>
          </a:fillRef>
          <a:effectRef idx="3">
            <a:schemeClr val="accent1"/>
          </a:effectRef>
          <a:fontRef idx="minor">
            <a:schemeClr val="lt1"/>
          </a:fontRef>
        </p:style>
        <p:txBody>
          <a:bodyPr anchor="ctr"/>
          <a:lstStyle/>
          <a:p>
            <a:pPr algn="ctr"/>
            <a:r>
              <a:rPr lang="en-US"/>
              <a:t>Customer Manager</a:t>
            </a:r>
          </a:p>
        </p:txBody>
      </p:sp>
      <p:pic>
        <p:nvPicPr>
          <p:cNvPr id="19" name="Content Placeholder 18">
            <a:extLst>
              <a:ext uri="{FF2B5EF4-FFF2-40B4-BE49-F238E27FC236}">
                <a16:creationId xmlns:a16="http://schemas.microsoft.com/office/drawing/2014/main" id="{06AEC3D9-D91D-4C73-AE3D-68BE272E1955}"/>
              </a:ext>
            </a:extLst>
          </p:cNvPr>
          <p:cNvPicPr>
            <a:picLocks noGrp="1" noChangeAspect="1"/>
          </p:cNvPicPr>
          <p:nvPr>
            <p:ph sz="half" idx="1"/>
          </p:nvPr>
        </p:nvPicPr>
        <p:blipFill>
          <a:blip r:embed="rId3"/>
          <a:stretch>
            <a:fillRect/>
          </a:stretch>
        </p:blipFill>
        <p:spPr>
          <a:xfrm>
            <a:off x="5356597" y="1828800"/>
            <a:ext cx="5311403" cy="4299626"/>
          </a:xfrm>
          <a:prstGeom prst="rect">
            <a:avLst/>
          </a:prstGeom>
        </p:spPr>
      </p:pic>
      <p:sp>
        <p:nvSpPr>
          <p:cNvPr id="20" name="Content Placeholder 19">
            <a:extLst>
              <a:ext uri="{FF2B5EF4-FFF2-40B4-BE49-F238E27FC236}">
                <a16:creationId xmlns:a16="http://schemas.microsoft.com/office/drawing/2014/main" id="{2570D02C-5079-417A-861A-20E68C697344}"/>
              </a:ext>
            </a:extLst>
          </p:cNvPr>
          <p:cNvSpPr>
            <a:spLocks noGrp="1"/>
          </p:cNvSpPr>
          <p:nvPr>
            <p:ph sz="half" idx="2"/>
          </p:nvPr>
        </p:nvSpPr>
        <p:spPr>
          <a:xfrm>
            <a:off x="1524000" y="1721796"/>
            <a:ext cx="3578158" cy="4679004"/>
          </a:xfrm>
        </p:spPr>
        <p:txBody>
          <a:bodyPr vert="horz" lIns="91440" tIns="45720" rIns="91440" bIns="45720" rtlCol="0" anchor="t">
            <a:normAutofit lnSpcReduction="10000"/>
          </a:bodyPr>
          <a:lstStyle/>
          <a:p>
            <a:pPr marL="45720" indent="0" algn="ctr">
              <a:buNone/>
            </a:pPr>
            <a:r>
              <a:rPr lang="en-US" u="sng"/>
              <a:t>Customer Tab</a:t>
            </a:r>
          </a:p>
          <a:p>
            <a:r>
              <a:rPr lang="en-US"/>
              <a:t>On this tab, the following information can be added or edited:</a:t>
            </a:r>
            <a:endParaRPr lang="en-US">
              <a:cs typeface="Calibri"/>
            </a:endParaRPr>
          </a:p>
          <a:p>
            <a:pPr marL="708660" lvl="1" indent="-342900">
              <a:buChar char="•"/>
            </a:pPr>
            <a:r>
              <a:rPr lang="en-US"/>
              <a:t>Customer's email address</a:t>
            </a:r>
            <a:endParaRPr lang="en-US">
              <a:cs typeface="Calibri"/>
            </a:endParaRPr>
          </a:p>
          <a:p>
            <a:pPr marL="708660" lvl="1" indent="-342900">
              <a:buChar char="•"/>
            </a:pPr>
            <a:r>
              <a:rPr lang="en-US"/>
              <a:t>Password</a:t>
            </a:r>
            <a:endParaRPr lang="en-US">
              <a:cs typeface="Calibri"/>
            </a:endParaRPr>
          </a:p>
          <a:p>
            <a:pPr marL="708660" lvl="1" indent="-342900">
              <a:buChar char="•"/>
            </a:pPr>
            <a:r>
              <a:rPr lang="en-US"/>
              <a:t>Name on account</a:t>
            </a:r>
            <a:endParaRPr lang="en-US">
              <a:cs typeface="Calibri"/>
            </a:endParaRPr>
          </a:p>
          <a:p>
            <a:pPr marL="388620" indent="-342900">
              <a:buChar char="•"/>
            </a:pPr>
            <a:r>
              <a:rPr lang="en-US"/>
              <a:t>Notes for the customer to view can be added</a:t>
            </a:r>
            <a:endParaRPr lang="en-US">
              <a:cs typeface="Calibri"/>
            </a:endParaRPr>
          </a:p>
          <a:p>
            <a:pPr marL="388620" indent="-342900">
              <a:buChar char="•"/>
            </a:pPr>
            <a:r>
              <a:rPr lang="en-US"/>
              <a:t>Notes for  internal purposes only can be added</a:t>
            </a:r>
            <a:endParaRPr lang="en-US">
              <a:cs typeface="Calibri"/>
            </a:endParaRPr>
          </a:p>
          <a:p>
            <a:pPr marL="388620" indent="-342900">
              <a:buChar char="•"/>
            </a:pPr>
            <a:r>
              <a:rPr lang="en-US"/>
              <a:t>You can also manage what the account qualifies for</a:t>
            </a:r>
            <a:endParaRPr lang="en-US">
              <a:cs typeface="Calibri"/>
            </a:endParaRPr>
          </a:p>
        </p:txBody>
      </p:sp>
      <p:sp>
        <p:nvSpPr>
          <p:cNvPr id="7" name="TextBox 6">
            <a:extLst>
              <a:ext uri="{FF2B5EF4-FFF2-40B4-BE49-F238E27FC236}">
                <a16:creationId xmlns:a16="http://schemas.microsoft.com/office/drawing/2014/main" id="{3364C11D-AACF-4C49-8FAC-85B96D0D73AA}"/>
              </a:ext>
            </a:extLst>
          </p:cNvPr>
          <p:cNvSpPr txBox="1"/>
          <p:nvPr/>
        </p:nvSpPr>
        <p:spPr>
          <a:xfrm>
            <a:off x="5768288" y="1230868"/>
            <a:ext cx="2903973" cy="369332"/>
          </a:xfrm>
          <a:prstGeom prst="rect">
            <a:avLst/>
          </a:prstGeom>
          <a:noFill/>
        </p:spPr>
        <p:txBody>
          <a:bodyPr wrap="square" rtlCol="0">
            <a:spAutoFit/>
          </a:bodyPr>
          <a:lstStyle/>
          <a:p>
            <a:r>
              <a:rPr lang="en-US">
                <a:solidFill>
                  <a:schemeClr val="bg1"/>
                </a:solidFill>
              </a:rPr>
              <a:t>Tabs Cont.</a:t>
            </a:r>
          </a:p>
        </p:txBody>
      </p:sp>
    </p:spTree>
    <p:extLst>
      <p:ext uri="{BB962C8B-B14F-4D97-AF65-F5344CB8AC3E}">
        <p14:creationId xmlns:p14="http://schemas.microsoft.com/office/powerpoint/2010/main" val="35267185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6">
            <a:extLst>
              <a:ext uri="{FF2B5EF4-FFF2-40B4-BE49-F238E27FC236}">
                <a16:creationId xmlns:a16="http://schemas.microsoft.com/office/drawing/2014/main" id="{0AB029AF-FB9A-4086-AE3E-1D6B4C8A8101}"/>
              </a:ext>
            </a:extLst>
          </p:cNvPr>
          <p:cNvSpPr>
            <a:spLocks noGrp="1"/>
          </p:cNvSpPr>
          <p:nvPr>
            <p:ph type="title"/>
          </p:nvPr>
        </p:nvSpPr>
        <p:spPr/>
        <p:style>
          <a:lnRef idx="0">
            <a:schemeClr val="accent1"/>
          </a:lnRef>
          <a:fillRef idx="3">
            <a:schemeClr val="accent1"/>
          </a:fillRef>
          <a:effectRef idx="3">
            <a:schemeClr val="accent1"/>
          </a:effectRef>
          <a:fontRef idx="minor">
            <a:schemeClr val="lt1"/>
          </a:fontRef>
        </p:style>
        <p:txBody>
          <a:bodyPr anchor="ctr"/>
          <a:lstStyle/>
          <a:p>
            <a:pPr algn="ctr"/>
            <a:r>
              <a:rPr lang="en-US"/>
              <a:t>Customer Manager</a:t>
            </a:r>
          </a:p>
        </p:txBody>
      </p:sp>
      <p:pic>
        <p:nvPicPr>
          <p:cNvPr id="19" name="Content Placeholder 18">
            <a:extLst>
              <a:ext uri="{FF2B5EF4-FFF2-40B4-BE49-F238E27FC236}">
                <a16:creationId xmlns:a16="http://schemas.microsoft.com/office/drawing/2014/main" id="{06AEC3D9-D91D-4C73-AE3D-68BE272E1955}"/>
              </a:ext>
            </a:extLst>
          </p:cNvPr>
          <p:cNvPicPr>
            <a:picLocks noGrp="1" noChangeAspect="1"/>
          </p:cNvPicPr>
          <p:nvPr>
            <p:ph sz="half" idx="1"/>
          </p:nvPr>
        </p:nvPicPr>
        <p:blipFill>
          <a:blip r:embed="rId3"/>
          <a:stretch>
            <a:fillRect/>
          </a:stretch>
        </p:blipFill>
        <p:spPr>
          <a:xfrm>
            <a:off x="5356597" y="1828800"/>
            <a:ext cx="5311403" cy="4299626"/>
          </a:xfrm>
          <a:prstGeom prst="rect">
            <a:avLst/>
          </a:prstGeom>
        </p:spPr>
      </p:pic>
      <p:sp>
        <p:nvSpPr>
          <p:cNvPr id="20" name="Content Placeholder 19">
            <a:extLst>
              <a:ext uri="{FF2B5EF4-FFF2-40B4-BE49-F238E27FC236}">
                <a16:creationId xmlns:a16="http://schemas.microsoft.com/office/drawing/2014/main" id="{2570D02C-5079-417A-861A-20E68C697344}"/>
              </a:ext>
            </a:extLst>
          </p:cNvPr>
          <p:cNvSpPr>
            <a:spLocks noGrp="1"/>
          </p:cNvSpPr>
          <p:nvPr>
            <p:ph sz="half" idx="2"/>
          </p:nvPr>
        </p:nvSpPr>
        <p:spPr>
          <a:xfrm>
            <a:off x="1524000" y="1721796"/>
            <a:ext cx="3578158" cy="4679004"/>
          </a:xfrm>
        </p:spPr>
        <p:txBody>
          <a:bodyPr vert="horz" lIns="91440" tIns="45720" rIns="91440" bIns="45720" rtlCol="0" anchor="t">
            <a:normAutofit/>
          </a:bodyPr>
          <a:lstStyle/>
          <a:p>
            <a:pPr marL="45720" indent="0" algn="ctr">
              <a:buNone/>
            </a:pPr>
            <a:r>
              <a:rPr lang="en-US" u="sng"/>
              <a:t>Customer Tab</a:t>
            </a:r>
          </a:p>
          <a:p>
            <a:pPr marL="45720" indent="0" algn="ctr">
              <a:buNone/>
            </a:pPr>
            <a:r>
              <a:rPr lang="en-US"/>
              <a:t>Customer Notes</a:t>
            </a:r>
            <a:endParaRPr lang="en-US">
              <a:cs typeface="Calibri"/>
            </a:endParaRPr>
          </a:p>
          <a:p>
            <a:pPr marL="388620" indent="-342900">
              <a:buChar char="•"/>
            </a:pPr>
            <a:r>
              <a:rPr lang="en-US"/>
              <a:t>This is where you would place any notes that should be seen immediately when entering the account</a:t>
            </a:r>
            <a:endParaRPr lang="en-US">
              <a:cs typeface="Calibri"/>
            </a:endParaRPr>
          </a:p>
          <a:p>
            <a:pPr marL="388620" indent="-342900">
              <a:buChar char="•"/>
            </a:pPr>
            <a:r>
              <a:rPr lang="en-US"/>
              <a:t>EXAMPLE:“ESCALATED CUSTOMER, be sure to verify everything”</a:t>
            </a:r>
            <a:endParaRPr lang="en-US">
              <a:cs typeface="Calibri"/>
            </a:endParaRPr>
          </a:p>
        </p:txBody>
      </p:sp>
      <p:sp>
        <p:nvSpPr>
          <p:cNvPr id="7" name="TextBox 6">
            <a:extLst>
              <a:ext uri="{FF2B5EF4-FFF2-40B4-BE49-F238E27FC236}">
                <a16:creationId xmlns:a16="http://schemas.microsoft.com/office/drawing/2014/main" id="{3364C11D-AACF-4C49-8FAC-85B96D0D73AA}"/>
              </a:ext>
            </a:extLst>
          </p:cNvPr>
          <p:cNvSpPr txBox="1"/>
          <p:nvPr/>
        </p:nvSpPr>
        <p:spPr>
          <a:xfrm>
            <a:off x="5768288" y="1230868"/>
            <a:ext cx="2903973" cy="369332"/>
          </a:xfrm>
          <a:prstGeom prst="rect">
            <a:avLst/>
          </a:prstGeom>
          <a:noFill/>
        </p:spPr>
        <p:txBody>
          <a:bodyPr wrap="square" rtlCol="0">
            <a:spAutoFit/>
          </a:bodyPr>
          <a:lstStyle/>
          <a:p>
            <a:r>
              <a:rPr lang="en-US">
                <a:solidFill>
                  <a:schemeClr val="bg1"/>
                </a:solidFill>
              </a:rPr>
              <a:t>Tabs Cont.</a:t>
            </a:r>
          </a:p>
        </p:txBody>
      </p:sp>
      <p:sp>
        <p:nvSpPr>
          <p:cNvPr id="2" name="Rectangle 1">
            <a:extLst>
              <a:ext uri="{FF2B5EF4-FFF2-40B4-BE49-F238E27FC236}">
                <a16:creationId xmlns:a16="http://schemas.microsoft.com/office/drawing/2014/main" id="{A3A8BD80-6E50-4D52-A662-086F9F1DE194}"/>
              </a:ext>
            </a:extLst>
          </p:cNvPr>
          <p:cNvSpPr/>
          <p:nvPr/>
        </p:nvSpPr>
        <p:spPr>
          <a:xfrm>
            <a:off x="6096000" y="4163438"/>
            <a:ext cx="4572000" cy="661481"/>
          </a:xfrm>
          <a:prstGeom prst="rect">
            <a:avLst/>
          </a:prstGeom>
          <a:noFill/>
          <a:effectLst>
            <a:glow rad="1397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712390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6">
            <a:extLst>
              <a:ext uri="{FF2B5EF4-FFF2-40B4-BE49-F238E27FC236}">
                <a16:creationId xmlns:a16="http://schemas.microsoft.com/office/drawing/2014/main" id="{0AB029AF-FB9A-4086-AE3E-1D6B4C8A8101}"/>
              </a:ext>
            </a:extLst>
          </p:cNvPr>
          <p:cNvSpPr>
            <a:spLocks noGrp="1"/>
          </p:cNvSpPr>
          <p:nvPr>
            <p:ph type="title"/>
          </p:nvPr>
        </p:nvSpPr>
        <p:spPr/>
        <p:style>
          <a:lnRef idx="0">
            <a:schemeClr val="accent1"/>
          </a:lnRef>
          <a:fillRef idx="3">
            <a:schemeClr val="accent1"/>
          </a:fillRef>
          <a:effectRef idx="3">
            <a:schemeClr val="accent1"/>
          </a:effectRef>
          <a:fontRef idx="minor">
            <a:schemeClr val="lt1"/>
          </a:fontRef>
        </p:style>
        <p:txBody>
          <a:bodyPr anchor="ctr"/>
          <a:lstStyle/>
          <a:p>
            <a:pPr algn="ctr"/>
            <a:r>
              <a:rPr lang="en-US"/>
              <a:t>Customer Manager</a:t>
            </a:r>
          </a:p>
        </p:txBody>
      </p:sp>
      <p:pic>
        <p:nvPicPr>
          <p:cNvPr id="19" name="Content Placeholder 18">
            <a:extLst>
              <a:ext uri="{FF2B5EF4-FFF2-40B4-BE49-F238E27FC236}">
                <a16:creationId xmlns:a16="http://schemas.microsoft.com/office/drawing/2014/main" id="{06AEC3D9-D91D-4C73-AE3D-68BE272E1955}"/>
              </a:ext>
            </a:extLst>
          </p:cNvPr>
          <p:cNvPicPr>
            <a:picLocks noGrp="1" noChangeAspect="1"/>
          </p:cNvPicPr>
          <p:nvPr>
            <p:ph sz="half" idx="1"/>
          </p:nvPr>
        </p:nvPicPr>
        <p:blipFill>
          <a:blip r:embed="rId3"/>
          <a:stretch>
            <a:fillRect/>
          </a:stretch>
        </p:blipFill>
        <p:spPr>
          <a:xfrm>
            <a:off x="5356597" y="1828800"/>
            <a:ext cx="5311403" cy="4299626"/>
          </a:xfrm>
          <a:prstGeom prst="rect">
            <a:avLst/>
          </a:prstGeom>
        </p:spPr>
      </p:pic>
      <p:sp>
        <p:nvSpPr>
          <p:cNvPr id="20" name="Content Placeholder 19">
            <a:extLst>
              <a:ext uri="{FF2B5EF4-FFF2-40B4-BE49-F238E27FC236}">
                <a16:creationId xmlns:a16="http://schemas.microsoft.com/office/drawing/2014/main" id="{2570D02C-5079-417A-861A-20E68C697344}"/>
              </a:ext>
            </a:extLst>
          </p:cNvPr>
          <p:cNvSpPr>
            <a:spLocks noGrp="1"/>
          </p:cNvSpPr>
          <p:nvPr>
            <p:ph sz="half" idx="2"/>
          </p:nvPr>
        </p:nvSpPr>
        <p:spPr>
          <a:xfrm>
            <a:off x="1517515" y="1639111"/>
            <a:ext cx="3578158" cy="4679004"/>
          </a:xfrm>
        </p:spPr>
        <p:txBody>
          <a:bodyPr vert="horz" lIns="91440" tIns="45720" rIns="91440" bIns="45720" rtlCol="0" anchor="t">
            <a:normAutofit/>
          </a:bodyPr>
          <a:lstStyle/>
          <a:p>
            <a:pPr marL="45720" indent="0" algn="ctr">
              <a:buNone/>
            </a:pPr>
            <a:r>
              <a:rPr lang="en-US" u="sng"/>
              <a:t>Customer Tab</a:t>
            </a:r>
          </a:p>
          <a:p>
            <a:pPr marL="45720" indent="0" algn="ctr">
              <a:buNone/>
            </a:pPr>
            <a:r>
              <a:rPr lang="en-US"/>
              <a:t>Private Order Notes</a:t>
            </a:r>
            <a:endParaRPr lang="en-US">
              <a:cs typeface="Calibri"/>
            </a:endParaRPr>
          </a:p>
          <a:p>
            <a:pPr marL="388620" indent="-342900">
              <a:buChar char="•"/>
            </a:pPr>
            <a:r>
              <a:rPr lang="en-US"/>
              <a:t>This is where you would place any notes that you or the customer wants on their account permanently.  </a:t>
            </a:r>
            <a:endParaRPr lang="en-US">
              <a:cs typeface="Calibri"/>
            </a:endParaRPr>
          </a:p>
          <a:p>
            <a:pPr marL="388620" indent="-342900">
              <a:buChar char="•"/>
            </a:pPr>
            <a:r>
              <a:rPr lang="en-US">
                <a:cs typeface="Calibri"/>
              </a:rPr>
              <a:t>Customers can view these notes as they are printed on the shipping labels. </a:t>
            </a:r>
            <a:endParaRPr lang="en-US"/>
          </a:p>
          <a:p>
            <a:pPr marL="388620" indent="-342900">
              <a:buChar char="•"/>
            </a:pPr>
            <a:r>
              <a:rPr lang="en-US"/>
              <a:t>Indication of reward point usage for </a:t>
            </a:r>
            <a:r>
              <a:rPr lang="en-US" err="1"/>
              <a:t>autoship</a:t>
            </a:r>
            <a:r>
              <a:rPr lang="en-US"/>
              <a:t> orders.</a:t>
            </a:r>
            <a:endParaRPr lang="en-US">
              <a:cs typeface="Calibri"/>
            </a:endParaRPr>
          </a:p>
          <a:p>
            <a:pPr lvl="1"/>
            <a:r>
              <a:rPr lang="en-US"/>
              <a:t>These notes MUST include the word “REWARD”</a:t>
            </a:r>
            <a:endParaRPr lang="en-US">
              <a:cs typeface="Calibri"/>
            </a:endParaRPr>
          </a:p>
          <a:p>
            <a:pPr marL="365760" lvl="1" indent="0">
              <a:buNone/>
            </a:pPr>
            <a:endParaRPr lang="en-US">
              <a:cs typeface="Calibri"/>
            </a:endParaRPr>
          </a:p>
        </p:txBody>
      </p:sp>
      <p:sp>
        <p:nvSpPr>
          <p:cNvPr id="7" name="TextBox 6">
            <a:extLst>
              <a:ext uri="{FF2B5EF4-FFF2-40B4-BE49-F238E27FC236}">
                <a16:creationId xmlns:a16="http://schemas.microsoft.com/office/drawing/2014/main" id="{3364C11D-AACF-4C49-8FAC-85B96D0D73AA}"/>
              </a:ext>
            </a:extLst>
          </p:cNvPr>
          <p:cNvSpPr txBox="1"/>
          <p:nvPr/>
        </p:nvSpPr>
        <p:spPr>
          <a:xfrm>
            <a:off x="5768288" y="1230868"/>
            <a:ext cx="2903973" cy="369332"/>
          </a:xfrm>
          <a:prstGeom prst="rect">
            <a:avLst/>
          </a:prstGeom>
          <a:noFill/>
        </p:spPr>
        <p:txBody>
          <a:bodyPr wrap="square" rtlCol="0">
            <a:spAutoFit/>
          </a:bodyPr>
          <a:lstStyle/>
          <a:p>
            <a:r>
              <a:rPr lang="en-US">
                <a:solidFill>
                  <a:schemeClr val="bg1"/>
                </a:solidFill>
              </a:rPr>
              <a:t>Tabs Cont.</a:t>
            </a:r>
          </a:p>
        </p:txBody>
      </p:sp>
      <p:sp>
        <p:nvSpPr>
          <p:cNvPr id="2" name="Rectangle 1">
            <a:extLst>
              <a:ext uri="{FF2B5EF4-FFF2-40B4-BE49-F238E27FC236}">
                <a16:creationId xmlns:a16="http://schemas.microsoft.com/office/drawing/2014/main" id="{A3A8BD80-6E50-4D52-A662-086F9F1DE194}"/>
              </a:ext>
            </a:extLst>
          </p:cNvPr>
          <p:cNvSpPr/>
          <p:nvPr/>
        </p:nvSpPr>
        <p:spPr>
          <a:xfrm>
            <a:off x="6102485" y="4649821"/>
            <a:ext cx="4572000" cy="661481"/>
          </a:xfrm>
          <a:prstGeom prst="rect">
            <a:avLst/>
          </a:prstGeom>
          <a:noFill/>
          <a:effectLst>
            <a:glow rad="1397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84527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6">
            <a:extLst>
              <a:ext uri="{FF2B5EF4-FFF2-40B4-BE49-F238E27FC236}">
                <a16:creationId xmlns:a16="http://schemas.microsoft.com/office/drawing/2014/main" id="{0AB029AF-FB9A-4086-AE3E-1D6B4C8A8101}"/>
              </a:ext>
            </a:extLst>
          </p:cNvPr>
          <p:cNvSpPr>
            <a:spLocks noGrp="1"/>
          </p:cNvSpPr>
          <p:nvPr>
            <p:ph type="title"/>
          </p:nvPr>
        </p:nvSpPr>
        <p:spPr/>
        <p:style>
          <a:lnRef idx="0">
            <a:schemeClr val="accent1"/>
          </a:lnRef>
          <a:fillRef idx="3">
            <a:schemeClr val="accent1"/>
          </a:fillRef>
          <a:effectRef idx="3">
            <a:schemeClr val="accent1"/>
          </a:effectRef>
          <a:fontRef idx="minor">
            <a:schemeClr val="lt1"/>
          </a:fontRef>
        </p:style>
        <p:txBody>
          <a:bodyPr anchor="ctr"/>
          <a:lstStyle/>
          <a:p>
            <a:pPr algn="ctr"/>
            <a:r>
              <a:rPr lang="en-US"/>
              <a:t>Customer Manager</a:t>
            </a:r>
          </a:p>
        </p:txBody>
      </p:sp>
      <p:pic>
        <p:nvPicPr>
          <p:cNvPr id="19" name="Content Placeholder 18">
            <a:extLst>
              <a:ext uri="{FF2B5EF4-FFF2-40B4-BE49-F238E27FC236}">
                <a16:creationId xmlns:a16="http://schemas.microsoft.com/office/drawing/2014/main" id="{06AEC3D9-D91D-4C73-AE3D-68BE272E1955}"/>
              </a:ext>
            </a:extLst>
          </p:cNvPr>
          <p:cNvPicPr>
            <a:picLocks noGrp="1" noChangeAspect="1"/>
          </p:cNvPicPr>
          <p:nvPr>
            <p:ph sz="half" idx="1"/>
          </p:nvPr>
        </p:nvPicPr>
        <p:blipFill>
          <a:blip r:embed="rId3"/>
          <a:stretch>
            <a:fillRect/>
          </a:stretch>
        </p:blipFill>
        <p:spPr>
          <a:xfrm>
            <a:off x="5356597" y="1828800"/>
            <a:ext cx="5311403" cy="4299626"/>
          </a:xfrm>
          <a:prstGeom prst="rect">
            <a:avLst/>
          </a:prstGeom>
        </p:spPr>
      </p:pic>
      <p:sp>
        <p:nvSpPr>
          <p:cNvPr id="20" name="Content Placeholder 19">
            <a:extLst>
              <a:ext uri="{FF2B5EF4-FFF2-40B4-BE49-F238E27FC236}">
                <a16:creationId xmlns:a16="http://schemas.microsoft.com/office/drawing/2014/main" id="{2570D02C-5079-417A-861A-20E68C697344}"/>
              </a:ext>
            </a:extLst>
          </p:cNvPr>
          <p:cNvSpPr>
            <a:spLocks noGrp="1"/>
          </p:cNvSpPr>
          <p:nvPr>
            <p:ph sz="half" idx="2"/>
          </p:nvPr>
        </p:nvSpPr>
        <p:spPr>
          <a:xfrm>
            <a:off x="1524000" y="1721796"/>
            <a:ext cx="3578158" cy="4679004"/>
          </a:xfrm>
        </p:spPr>
        <p:txBody>
          <a:bodyPr vert="horz" lIns="91440" tIns="45720" rIns="91440" bIns="45720" rtlCol="0" anchor="t">
            <a:normAutofit/>
          </a:bodyPr>
          <a:lstStyle/>
          <a:p>
            <a:pPr marL="45720" indent="0" algn="ctr">
              <a:buNone/>
            </a:pPr>
            <a:r>
              <a:rPr lang="en-US" u="sng"/>
              <a:t>Customer Tab</a:t>
            </a:r>
          </a:p>
          <a:p>
            <a:pPr marL="45720" indent="0" algn="ctr">
              <a:buNone/>
            </a:pPr>
            <a:r>
              <a:rPr lang="en-US"/>
              <a:t>Other Settings</a:t>
            </a:r>
            <a:endParaRPr lang="en-US">
              <a:cs typeface="Calibri"/>
            </a:endParaRPr>
          </a:p>
          <a:p>
            <a:pPr marL="45720" indent="0">
              <a:buNone/>
            </a:pPr>
            <a:r>
              <a:rPr lang="en-US"/>
              <a:t>Allows you to activate or deactivate the following:</a:t>
            </a:r>
            <a:endParaRPr lang="en-US">
              <a:cs typeface="Calibri"/>
            </a:endParaRPr>
          </a:p>
          <a:p>
            <a:pPr marL="388620" indent="-342900">
              <a:buChar char="•"/>
            </a:pPr>
            <a:r>
              <a:rPr lang="en-US"/>
              <a:t>Active</a:t>
            </a:r>
            <a:endParaRPr lang="en-US">
              <a:cs typeface="Calibri"/>
            </a:endParaRPr>
          </a:p>
          <a:p>
            <a:pPr marL="388620" indent="-342900">
              <a:buChar char="•"/>
            </a:pPr>
            <a:r>
              <a:rPr lang="en-US"/>
              <a:t>Subscribed</a:t>
            </a:r>
            <a:endParaRPr lang="en-US">
              <a:cs typeface="Calibri"/>
            </a:endParaRPr>
          </a:p>
          <a:p>
            <a:pPr marL="388620" indent="-342900">
              <a:buChar char="•"/>
            </a:pPr>
            <a:r>
              <a:rPr lang="en-US"/>
              <a:t>Reward Points</a:t>
            </a:r>
            <a:endParaRPr lang="en-US">
              <a:cs typeface="Calibri"/>
            </a:endParaRPr>
          </a:p>
          <a:p>
            <a:pPr marL="388620" indent="-342900">
              <a:buChar char="•"/>
            </a:pPr>
            <a:r>
              <a:rPr lang="en-US" err="1"/>
              <a:t>StorePickUp</a:t>
            </a:r>
            <a:endParaRPr lang="en-US" err="1">
              <a:cs typeface="Calibri"/>
            </a:endParaRPr>
          </a:p>
          <a:p>
            <a:pPr marL="388620" indent="-342900">
              <a:buChar char="•"/>
            </a:pPr>
            <a:r>
              <a:rPr lang="en-US"/>
              <a:t>Export</a:t>
            </a:r>
            <a:endParaRPr lang="en-US">
              <a:cs typeface="Calibri"/>
            </a:endParaRPr>
          </a:p>
          <a:p>
            <a:pPr marL="388620" indent="-342900">
              <a:buChar char="•"/>
            </a:pPr>
            <a:r>
              <a:rPr lang="en-US" err="1"/>
              <a:t>IsVet</a:t>
            </a:r>
            <a:endParaRPr lang="en-US" err="1">
              <a:cs typeface="Calibri"/>
            </a:endParaRPr>
          </a:p>
        </p:txBody>
      </p:sp>
      <p:sp>
        <p:nvSpPr>
          <p:cNvPr id="7" name="TextBox 6">
            <a:extLst>
              <a:ext uri="{FF2B5EF4-FFF2-40B4-BE49-F238E27FC236}">
                <a16:creationId xmlns:a16="http://schemas.microsoft.com/office/drawing/2014/main" id="{3364C11D-AACF-4C49-8FAC-85B96D0D73AA}"/>
              </a:ext>
            </a:extLst>
          </p:cNvPr>
          <p:cNvSpPr txBox="1"/>
          <p:nvPr/>
        </p:nvSpPr>
        <p:spPr>
          <a:xfrm>
            <a:off x="5768288" y="1230868"/>
            <a:ext cx="2903973" cy="369332"/>
          </a:xfrm>
          <a:prstGeom prst="rect">
            <a:avLst/>
          </a:prstGeom>
          <a:noFill/>
        </p:spPr>
        <p:txBody>
          <a:bodyPr wrap="square" rtlCol="0">
            <a:spAutoFit/>
          </a:bodyPr>
          <a:lstStyle/>
          <a:p>
            <a:r>
              <a:rPr lang="en-US">
                <a:solidFill>
                  <a:schemeClr val="bg1"/>
                </a:solidFill>
              </a:rPr>
              <a:t>Tabs Cont.</a:t>
            </a:r>
          </a:p>
        </p:txBody>
      </p:sp>
      <p:sp>
        <p:nvSpPr>
          <p:cNvPr id="2" name="Rectangle 1">
            <a:extLst>
              <a:ext uri="{FF2B5EF4-FFF2-40B4-BE49-F238E27FC236}">
                <a16:creationId xmlns:a16="http://schemas.microsoft.com/office/drawing/2014/main" id="{A3A8BD80-6E50-4D52-A662-086F9F1DE194}"/>
              </a:ext>
            </a:extLst>
          </p:cNvPr>
          <p:cNvSpPr/>
          <p:nvPr/>
        </p:nvSpPr>
        <p:spPr>
          <a:xfrm>
            <a:off x="6096000" y="5165387"/>
            <a:ext cx="4572000" cy="461745"/>
          </a:xfrm>
          <a:prstGeom prst="rect">
            <a:avLst/>
          </a:prstGeom>
          <a:noFill/>
          <a:effectLst>
            <a:glow rad="1397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21265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6">
            <a:extLst>
              <a:ext uri="{FF2B5EF4-FFF2-40B4-BE49-F238E27FC236}">
                <a16:creationId xmlns:a16="http://schemas.microsoft.com/office/drawing/2014/main" id="{0AB029AF-FB9A-4086-AE3E-1D6B4C8A8101}"/>
              </a:ext>
            </a:extLst>
          </p:cNvPr>
          <p:cNvSpPr>
            <a:spLocks noGrp="1"/>
          </p:cNvSpPr>
          <p:nvPr>
            <p:ph type="title"/>
          </p:nvPr>
        </p:nvSpPr>
        <p:spPr/>
        <p:style>
          <a:lnRef idx="0">
            <a:schemeClr val="accent1"/>
          </a:lnRef>
          <a:fillRef idx="3">
            <a:schemeClr val="accent1"/>
          </a:fillRef>
          <a:effectRef idx="3">
            <a:schemeClr val="accent1"/>
          </a:effectRef>
          <a:fontRef idx="minor">
            <a:schemeClr val="lt1"/>
          </a:fontRef>
        </p:style>
        <p:txBody>
          <a:bodyPr anchor="ctr"/>
          <a:lstStyle/>
          <a:p>
            <a:pPr algn="ctr"/>
            <a:r>
              <a:rPr lang="en-US"/>
              <a:t>Customer Manager</a:t>
            </a:r>
          </a:p>
        </p:txBody>
      </p:sp>
      <p:sp>
        <p:nvSpPr>
          <p:cNvPr id="20" name="Content Placeholder 19">
            <a:extLst>
              <a:ext uri="{FF2B5EF4-FFF2-40B4-BE49-F238E27FC236}">
                <a16:creationId xmlns:a16="http://schemas.microsoft.com/office/drawing/2014/main" id="{2570D02C-5079-417A-861A-20E68C697344}"/>
              </a:ext>
            </a:extLst>
          </p:cNvPr>
          <p:cNvSpPr>
            <a:spLocks noGrp="1"/>
          </p:cNvSpPr>
          <p:nvPr>
            <p:ph sz="half" idx="2"/>
          </p:nvPr>
        </p:nvSpPr>
        <p:spPr>
          <a:xfrm>
            <a:off x="1524000" y="1791370"/>
            <a:ext cx="3932583" cy="4679004"/>
          </a:xfrm>
        </p:spPr>
        <p:txBody>
          <a:bodyPr vert="horz" lIns="91440" tIns="45720" rIns="91440" bIns="45720" rtlCol="0" anchor="t">
            <a:normAutofit/>
          </a:bodyPr>
          <a:lstStyle/>
          <a:p>
            <a:pPr marL="45720" indent="0" algn="ctr">
              <a:buNone/>
            </a:pPr>
            <a:r>
              <a:rPr lang="en-US" u="sng"/>
              <a:t>Billing Address Tab</a:t>
            </a:r>
          </a:p>
          <a:p>
            <a:pPr>
              <a:buChar char="•"/>
            </a:pPr>
            <a:r>
              <a:rPr lang="en-US"/>
              <a:t>Billing address can be added or edited here</a:t>
            </a:r>
            <a:endParaRPr lang="en-US">
              <a:cs typeface="Calibri"/>
            </a:endParaRPr>
          </a:p>
          <a:p>
            <a:pPr>
              <a:buChar char="•"/>
            </a:pPr>
            <a:r>
              <a:rPr lang="en-US"/>
              <a:t>A “Residence Type” must be selected to save any changes made to the account</a:t>
            </a:r>
            <a:endParaRPr lang="en-US">
              <a:cs typeface="Calibri"/>
            </a:endParaRPr>
          </a:p>
          <a:p>
            <a:pPr>
              <a:buChar char="•"/>
            </a:pPr>
            <a:r>
              <a:rPr lang="en-US"/>
              <a:t>You can copy the billing address to the shipping address by checking the box at the bottom</a:t>
            </a:r>
            <a:endParaRPr lang="en-US">
              <a:cs typeface="Calibri"/>
            </a:endParaRPr>
          </a:p>
        </p:txBody>
      </p:sp>
      <p:sp>
        <p:nvSpPr>
          <p:cNvPr id="7" name="TextBox 6">
            <a:extLst>
              <a:ext uri="{FF2B5EF4-FFF2-40B4-BE49-F238E27FC236}">
                <a16:creationId xmlns:a16="http://schemas.microsoft.com/office/drawing/2014/main" id="{3364C11D-AACF-4C49-8FAC-85B96D0D73AA}"/>
              </a:ext>
            </a:extLst>
          </p:cNvPr>
          <p:cNvSpPr txBox="1"/>
          <p:nvPr/>
        </p:nvSpPr>
        <p:spPr>
          <a:xfrm>
            <a:off x="5768288" y="1230868"/>
            <a:ext cx="2903973" cy="369332"/>
          </a:xfrm>
          <a:prstGeom prst="rect">
            <a:avLst/>
          </a:prstGeom>
          <a:noFill/>
        </p:spPr>
        <p:txBody>
          <a:bodyPr wrap="square" rtlCol="0">
            <a:spAutoFit/>
          </a:bodyPr>
          <a:lstStyle/>
          <a:p>
            <a:r>
              <a:rPr lang="en-US">
                <a:solidFill>
                  <a:schemeClr val="bg1"/>
                </a:solidFill>
              </a:rPr>
              <a:t>Tabs Cont.</a:t>
            </a:r>
          </a:p>
        </p:txBody>
      </p:sp>
      <p:pic>
        <p:nvPicPr>
          <p:cNvPr id="6" name="Picture 5">
            <a:extLst>
              <a:ext uri="{FF2B5EF4-FFF2-40B4-BE49-F238E27FC236}">
                <a16:creationId xmlns:a16="http://schemas.microsoft.com/office/drawing/2014/main" id="{2315E0E2-8068-4DC9-B2E0-D4DDF169200E}"/>
              </a:ext>
            </a:extLst>
          </p:cNvPr>
          <p:cNvPicPr>
            <a:picLocks noChangeAspect="1"/>
          </p:cNvPicPr>
          <p:nvPr/>
        </p:nvPicPr>
        <p:blipFill>
          <a:blip r:embed="rId3"/>
          <a:stretch>
            <a:fillRect/>
          </a:stretch>
        </p:blipFill>
        <p:spPr>
          <a:xfrm>
            <a:off x="5896125" y="1714500"/>
            <a:ext cx="4771875" cy="4623667"/>
          </a:xfrm>
          <a:prstGeom prst="rect">
            <a:avLst/>
          </a:prstGeom>
        </p:spPr>
      </p:pic>
    </p:spTree>
    <p:extLst>
      <p:ext uri="{BB962C8B-B14F-4D97-AF65-F5344CB8AC3E}">
        <p14:creationId xmlns:p14="http://schemas.microsoft.com/office/powerpoint/2010/main" val="3595635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6">
            <a:extLst>
              <a:ext uri="{FF2B5EF4-FFF2-40B4-BE49-F238E27FC236}">
                <a16:creationId xmlns:a16="http://schemas.microsoft.com/office/drawing/2014/main" id="{0AB029AF-FB9A-4086-AE3E-1D6B4C8A8101}"/>
              </a:ext>
            </a:extLst>
          </p:cNvPr>
          <p:cNvSpPr>
            <a:spLocks noGrp="1"/>
          </p:cNvSpPr>
          <p:nvPr>
            <p:ph type="title"/>
          </p:nvPr>
        </p:nvSpPr>
        <p:spPr/>
        <p:style>
          <a:lnRef idx="0">
            <a:schemeClr val="accent1"/>
          </a:lnRef>
          <a:fillRef idx="3">
            <a:schemeClr val="accent1"/>
          </a:fillRef>
          <a:effectRef idx="3">
            <a:schemeClr val="accent1"/>
          </a:effectRef>
          <a:fontRef idx="minor">
            <a:schemeClr val="lt1"/>
          </a:fontRef>
        </p:style>
        <p:txBody>
          <a:bodyPr anchor="ctr"/>
          <a:lstStyle/>
          <a:p>
            <a:pPr algn="ctr"/>
            <a:r>
              <a:rPr lang="en-US"/>
              <a:t>Customer Manager</a:t>
            </a:r>
          </a:p>
        </p:txBody>
      </p:sp>
      <p:sp>
        <p:nvSpPr>
          <p:cNvPr id="20" name="Content Placeholder 19">
            <a:extLst>
              <a:ext uri="{FF2B5EF4-FFF2-40B4-BE49-F238E27FC236}">
                <a16:creationId xmlns:a16="http://schemas.microsoft.com/office/drawing/2014/main" id="{2570D02C-5079-417A-861A-20E68C697344}"/>
              </a:ext>
            </a:extLst>
          </p:cNvPr>
          <p:cNvSpPr>
            <a:spLocks noGrp="1"/>
          </p:cNvSpPr>
          <p:nvPr>
            <p:ph sz="half" idx="2"/>
          </p:nvPr>
        </p:nvSpPr>
        <p:spPr>
          <a:xfrm>
            <a:off x="1524000" y="1791370"/>
            <a:ext cx="3932583" cy="4679004"/>
          </a:xfrm>
        </p:spPr>
        <p:txBody>
          <a:bodyPr vert="horz" lIns="91440" tIns="45720" rIns="91440" bIns="45720" rtlCol="0" anchor="t">
            <a:normAutofit/>
          </a:bodyPr>
          <a:lstStyle/>
          <a:p>
            <a:pPr marL="45720" indent="0" algn="ctr">
              <a:buNone/>
            </a:pPr>
            <a:r>
              <a:rPr lang="en-US" u="sng"/>
              <a:t>Shipping Address Tab</a:t>
            </a:r>
          </a:p>
          <a:p>
            <a:pPr>
              <a:buChar char="•"/>
            </a:pPr>
            <a:r>
              <a:rPr lang="en-US"/>
              <a:t>Customer shipping address can be added or edited here</a:t>
            </a:r>
            <a:endParaRPr lang="en-US">
              <a:cs typeface="Calibri"/>
            </a:endParaRPr>
          </a:p>
          <a:p>
            <a:pPr lvl="1"/>
            <a:r>
              <a:rPr lang="en-US"/>
              <a:t>NEVER update a shipping address from here if there is an open order.</a:t>
            </a:r>
            <a:endParaRPr lang="en-US">
              <a:cs typeface="Calibri"/>
            </a:endParaRPr>
          </a:p>
          <a:p>
            <a:pPr>
              <a:buChar char="•"/>
            </a:pPr>
            <a:r>
              <a:rPr lang="en-US"/>
              <a:t>A “Residence Type” must be selected to save any changes made to the account.</a:t>
            </a:r>
            <a:endParaRPr lang="en-US">
              <a:cs typeface="Calibri"/>
            </a:endParaRPr>
          </a:p>
          <a:p>
            <a:pPr>
              <a:buChar char="•"/>
            </a:pPr>
            <a:r>
              <a:rPr lang="en-US"/>
              <a:t>You can make this address the primary address by checking the box at the bottom</a:t>
            </a:r>
            <a:endParaRPr lang="en-US">
              <a:cs typeface="Calibri"/>
            </a:endParaRPr>
          </a:p>
        </p:txBody>
      </p:sp>
      <p:sp>
        <p:nvSpPr>
          <p:cNvPr id="7" name="TextBox 6">
            <a:extLst>
              <a:ext uri="{FF2B5EF4-FFF2-40B4-BE49-F238E27FC236}">
                <a16:creationId xmlns:a16="http://schemas.microsoft.com/office/drawing/2014/main" id="{3364C11D-AACF-4C49-8FAC-85B96D0D73AA}"/>
              </a:ext>
            </a:extLst>
          </p:cNvPr>
          <p:cNvSpPr txBox="1"/>
          <p:nvPr/>
        </p:nvSpPr>
        <p:spPr>
          <a:xfrm>
            <a:off x="5768288" y="1230868"/>
            <a:ext cx="2903973" cy="369332"/>
          </a:xfrm>
          <a:prstGeom prst="rect">
            <a:avLst/>
          </a:prstGeom>
          <a:noFill/>
        </p:spPr>
        <p:txBody>
          <a:bodyPr wrap="square" rtlCol="0">
            <a:spAutoFit/>
          </a:bodyPr>
          <a:lstStyle/>
          <a:p>
            <a:r>
              <a:rPr lang="en-US">
                <a:solidFill>
                  <a:schemeClr val="bg1"/>
                </a:solidFill>
              </a:rPr>
              <a:t>Tabs Cont.</a:t>
            </a:r>
          </a:p>
        </p:txBody>
      </p:sp>
      <p:pic>
        <p:nvPicPr>
          <p:cNvPr id="3" name="Picture 2">
            <a:extLst>
              <a:ext uri="{FF2B5EF4-FFF2-40B4-BE49-F238E27FC236}">
                <a16:creationId xmlns:a16="http://schemas.microsoft.com/office/drawing/2014/main" id="{C0A11CA8-085D-45E7-9726-A677308B1945}"/>
              </a:ext>
            </a:extLst>
          </p:cNvPr>
          <p:cNvPicPr>
            <a:picLocks noChangeAspect="1"/>
          </p:cNvPicPr>
          <p:nvPr/>
        </p:nvPicPr>
        <p:blipFill>
          <a:blip r:embed="rId3"/>
          <a:stretch>
            <a:fillRect/>
          </a:stretch>
        </p:blipFill>
        <p:spPr>
          <a:xfrm>
            <a:off x="5962931" y="1767600"/>
            <a:ext cx="4705069" cy="4633200"/>
          </a:xfrm>
          <a:prstGeom prst="rect">
            <a:avLst/>
          </a:prstGeom>
        </p:spPr>
      </p:pic>
    </p:spTree>
    <p:extLst>
      <p:ext uri="{BB962C8B-B14F-4D97-AF65-F5344CB8AC3E}">
        <p14:creationId xmlns:p14="http://schemas.microsoft.com/office/powerpoint/2010/main" val="494319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a:t>Admin Intro</a:t>
            </a:r>
          </a:p>
        </p:txBody>
      </p:sp>
    </p:spTree>
    <p:extLst>
      <p:ext uri="{BB962C8B-B14F-4D97-AF65-F5344CB8AC3E}">
        <p14:creationId xmlns:p14="http://schemas.microsoft.com/office/powerpoint/2010/main" val="1301179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6">
            <a:extLst>
              <a:ext uri="{FF2B5EF4-FFF2-40B4-BE49-F238E27FC236}">
                <a16:creationId xmlns:a16="http://schemas.microsoft.com/office/drawing/2014/main" id="{0AB029AF-FB9A-4086-AE3E-1D6B4C8A8101}"/>
              </a:ext>
            </a:extLst>
          </p:cNvPr>
          <p:cNvSpPr>
            <a:spLocks noGrp="1"/>
          </p:cNvSpPr>
          <p:nvPr>
            <p:ph type="title"/>
          </p:nvPr>
        </p:nvSpPr>
        <p:spPr/>
        <p:style>
          <a:lnRef idx="0">
            <a:schemeClr val="accent1"/>
          </a:lnRef>
          <a:fillRef idx="3">
            <a:schemeClr val="accent1"/>
          </a:fillRef>
          <a:effectRef idx="3">
            <a:schemeClr val="accent1"/>
          </a:effectRef>
          <a:fontRef idx="minor">
            <a:schemeClr val="lt1"/>
          </a:fontRef>
        </p:style>
        <p:txBody>
          <a:bodyPr anchor="ctr"/>
          <a:lstStyle/>
          <a:p>
            <a:pPr algn="ctr"/>
            <a:r>
              <a:rPr lang="en-US"/>
              <a:t>Customer Manager</a:t>
            </a:r>
          </a:p>
        </p:txBody>
      </p:sp>
      <p:sp>
        <p:nvSpPr>
          <p:cNvPr id="20" name="Content Placeholder 19">
            <a:extLst>
              <a:ext uri="{FF2B5EF4-FFF2-40B4-BE49-F238E27FC236}">
                <a16:creationId xmlns:a16="http://schemas.microsoft.com/office/drawing/2014/main" id="{2570D02C-5079-417A-861A-20E68C697344}"/>
              </a:ext>
            </a:extLst>
          </p:cNvPr>
          <p:cNvSpPr>
            <a:spLocks noGrp="1"/>
          </p:cNvSpPr>
          <p:nvPr>
            <p:ph sz="half" idx="2"/>
          </p:nvPr>
        </p:nvSpPr>
        <p:spPr>
          <a:xfrm>
            <a:off x="1524000" y="1791370"/>
            <a:ext cx="9144000" cy="1468665"/>
          </a:xfrm>
        </p:spPr>
        <p:txBody>
          <a:bodyPr>
            <a:normAutofit/>
          </a:bodyPr>
          <a:lstStyle/>
          <a:p>
            <a:pPr marL="45720" indent="0" algn="ctr">
              <a:buNone/>
            </a:pPr>
            <a:r>
              <a:rPr lang="en-US" u="sng"/>
              <a:t>Shipping Address Tab</a:t>
            </a:r>
          </a:p>
          <a:p>
            <a:r>
              <a:rPr lang="en-US"/>
              <a:t>You can manage and edit any other saved shipping addresses from here.</a:t>
            </a:r>
          </a:p>
        </p:txBody>
      </p:sp>
      <p:sp>
        <p:nvSpPr>
          <p:cNvPr id="7" name="TextBox 6">
            <a:extLst>
              <a:ext uri="{FF2B5EF4-FFF2-40B4-BE49-F238E27FC236}">
                <a16:creationId xmlns:a16="http://schemas.microsoft.com/office/drawing/2014/main" id="{3364C11D-AACF-4C49-8FAC-85B96D0D73AA}"/>
              </a:ext>
            </a:extLst>
          </p:cNvPr>
          <p:cNvSpPr txBox="1"/>
          <p:nvPr/>
        </p:nvSpPr>
        <p:spPr>
          <a:xfrm>
            <a:off x="5768288" y="1230868"/>
            <a:ext cx="2903973" cy="369332"/>
          </a:xfrm>
          <a:prstGeom prst="rect">
            <a:avLst/>
          </a:prstGeom>
          <a:noFill/>
        </p:spPr>
        <p:txBody>
          <a:bodyPr wrap="square" rtlCol="0">
            <a:spAutoFit/>
          </a:bodyPr>
          <a:lstStyle/>
          <a:p>
            <a:r>
              <a:rPr lang="en-US">
                <a:solidFill>
                  <a:schemeClr val="bg1"/>
                </a:solidFill>
              </a:rPr>
              <a:t>Tabs Cont.</a:t>
            </a:r>
          </a:p>
        </p:txBody>
      </p:sp>
      <p:pic>
        <p:nvPicPr>
          <p:cNvPr id="4" name="Picture 3">
            <a:extLst>
              <a:ext uri="{FF2B5EF4-FFF2-40B4-BE49-F238E27FC236}">
                <a16:creationId xmlns:a16="http://schemas.microsoft.com/office/drawing/2014/main" id="{1A2E699A-E70A-4F1A-A35F-60BD5D919E5F}"/>
              </a:ext>
            </a:extLst>
          </p:cNvPr>
          <p:cNvPicPr>
            <a:picLocks noChangeAspect="1"/>
          </p:cNvPicPr>
          <p:nvPr/>
        </p:nvPicPr>
        <p:blipFill>
          <a:blip r:embed="rId3"/>
          <a:stretch>
            <a:fillRect/>
          </a:stretch>
        </p:blipFill>
        <p:spPr>
          <a:xfrm>
            <a:off x="1524000" y="3188044"/>
            <a:ext cx="9144000" cy="1821277"/>
          </a:xfrm>
          <a:prstGeom prst="rect">
            <a:avLst/>
          </a:prstGeom>
        </p:spPr>
      </p:pic>
    </p:spTree>
    <p:extLst>
      <p:ext uri="{BB962C8B-B14F-4D97-AF65-F5344CB8AC3E}">
        <p14:creationId xmlns:p14="http://schemas.microsoft.com/office/powerpoint/2010/main" val="34854589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6">
            <a:extLst>
              <a:ext uri="{FF2B5EF4-FFF2-40B4-BE49-F238E27FC236}">
                <a16:creationId xmlns:a16="http://schemas.microsoft.com/office/drawing/2014/main" id="{0AB029AF-FB9A-4086-AE3E-1D6B4C8A8101}"/>
              </a:ext>
            </a:extLst>
          </p:cNvPr>
          <p:cNvSpPr>
            <a:spLocks noGrp="1"/>
          </p:cNvSpPr>
          <p:nvPr>
            <p:ph type="title"/>
          </p:nvPr>
        </p:nvSpPr>
        <p:spPr/>
        <p:style>
          <a:lnRef idx="0">
            <a:schemeClr val="accent1"/>
          </a:lnRef>
          <a:fillRef idx="3">
            <a:schemeClr val="accent1"/>
          </a:fillRef>
          <a:effectRef idx="3">
            <a:schemeClr val="accent1"/>
          </a:effectRef>
          <a:fontRef idx="minor">
            <a:schemeClr val="lt1"/>
          </a:fontRef>
        </p:style>
        <p:txBody>
          <a:bodyPr anchor="ctr"/>
          <a:lstStyle/>
          <a:p>
            <a:pPr algn="ctr"/>
            <a:r>
              <a:rPr lang="en-US"/>
              <a:t>Customer Manager</a:t>
            </a:r>
          </a:p>
        </p:txBody>
      </p:sp>
      <p:sp>
        <p:nvSpPr>
          <p:cNvPr id="20" name="Content Placeholder 19">
            <a:extLst>
              <a:ext uri="{FF2B5EF4-FFF2-40B4-BE49-F238E27FC236}">
                <a16:creationId xmlns:a16="http://schemas.microsoft.com/office/drawing/2014/main" id="{2570D02C-5079-417A-861A-20E68C697344}"/>
              </a:ext>
            </a:extLst>
          </p:cNvPr>
          <p:cNvSpPr>
            <a:spLocks noGrp="1"/>
          </p:cNvSpPr>
          <p:nvPr>
            <p:ph sz="half" idx="2"/>
          </p:nvPr>
        </p:nvSpPr>
        <p:spPr>
          <a:xfrm>
            <a:off x="4129708" y="1736704"/>
            <a:ext cx="3932583" cy="564204"/>
          </a:xfrm>
        </p:spPr>
        <p:txBody>
          <a:bodyPr>
            <a:normAutofit/>
          </a:bodyPr>
          <a:lstStyle/>
          <a:p>
            <a:pPr marL="45720" indent="0" algn="ctr">
              <a:buNone/>
            </a:pPr>
            <a:r>
              <a:rPr lang="en-US" u="sng"/>
              <a:t>Order History Tab</a:t>
            </a:r>
          </a:p>
        </p:txBody>
      </p:sp>
      <p:sp>
        <p:nvSpPr>
          <p:cNvPr id="7" name="TextBox 6">
            <a:extLst>
              <a:ext uri="{FF2B5EF4-FFF2-40B4-BE49-F238E27FC236}">
                <a16:creationId xmlns:a16="http://schemas.microsoft.com/office/drawing/2014/main" id="{3364C11D-AACF-4C49-8FAC-85B96D0D73AA}"/>
              </a:ext>
            </a:extLst>
          </p:cNvPr>
          <p:cNvSpPr txBox="1"/>
          <p:nvPr/>
        </p:nvSpPr>
        <p:spPr>
          <a:xfrm>
            <a:off x="5768288" y="1230868"/>
            <a:ext cx="2903973" cy="369332"/>
          </a:xfrm>
          <a:prstGeom prst="rect">
            <a:avLst/>
          </a:prstGeom>
          <a:noFill/>
        </p:spPr>
        <p:txBody>
          <a:bodyPr wrap="square" rtlCol="0">
            <a:spAutoFit/>
          </a:bodyPr>
          <a:lstStyle/>
          <a:p>
            <a:r>
              <a:rPr lang="en-US">
                <a:solidFill>
                  <a:schemeClr val="bg1"/>
                </a:solidFill>
              </a:rPr>
              <a:t>Tabs Cont.</a:t>
            </a:r>
          </a:p>
        </p:txBody>
      </p:sp>
      <p:pic>
        <p:nvPicPr>
          <p:cNvPr id="2" name="Picture 1">
            <a:extLst>
              <a:ext uri="{FF2B5EF4-FFF2-40B4-BE49-F238E27FC236}">
                <a16:creationId xmlns:a16="http://schemas.microsoft.com/office/drawing/2014/main" id="{111AC40A-8BEF-4E5E-9889-EFA7E7E47D3B}"/>
              </a:ext>
            </a:extLst>
          </p:cNvPr>
          <p:cNvPicPr>
            <a:picLocks noChangeAspect="1"/>
          </p:cNvPicPr>
          <p:nvPr/>
        </p:nvPicPr>
        <p:blipFill>
          <a:blip r:embed="rId3"/>
          <a:stretch>
            <a:fillRect/>
          </a:stretch>
        </p:blipFill>
        <p:spPr>
          <a:xfrm>
            <a:off x="1964221" y="2142770"/>
            <a:ext cx="8263558" cy="4399073"/>
          </a:xfrm>
          <a:prstGeom prst="rect">
            <a:avLst/>
          </a:prstGeom>
        </p:spPr>
      </p:pic>
    </p:spTree>
    <p:extLst>
      <p:ext uri="{BB962C8B-B14F-4D97-AF65-F5344CB8AC3E}">
        <p14:creationId xmlns:p14="http://schemas.microsoft.com/office/powerpoint/2010/main" val="2060069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6">
            <a:extLst>
              <a:ext uri="{FF2B5EF4-FFF2-40B4-BE49-F238E27FC236}">
                <a16:creationId xmlns:a16="http://schemas.microsoft.com/office/drawing/2014/main" id="{0AB029AF-FB9A-4086-AE3E-1D6B4C8A8101}"/>
              </a:ext>
            </a:extLst>
          </p:cNvPr>
          <p:cNvSpPr>
            <a:spLocks noGrp="1"/>
          </p:cNvSpPr>
          <p:nvPr>
            <p:ph type="title"/>
          </p:nvPr>
        </p:nvSpPr>
        <p:spPr/>
        <p:style>
          <a:lnRef idx="0">
            <a:schemeClr val="accent1"/>
          </a:lnRef>
          <a:fillRef idx="3">
            <a:schemeClr val="accent1"/>
          </a:fillRef>
          <a:effectRef idx="3">
            <a:schemeClr val="accent1"/>
          </a:effectRef>
          <a:fontRef idx="minor">
            <a:schemeClr val="lt1"/>
          </a:fontRef>
        </p:style>
        <p:txBody>
          <a:bodyPr anchor="ctr"/>
          <a:lstStyle/>
          <a:p>
            <a:pPr algn="ctr"/>
            <a:r>
              <a:rPr lang="en-US"/>
              <a:t>Customer Manager</a:t>
            </a:r>
          </a:p>
        </p:txBody>
      </p:sp>
      <p:sp>
        <p:nvSpPr>
          <p:cNvPr id="20" name="Content Placeholder 19">
            <a:extLst>
              <a:ext uri="{FF2B5EF4-FFF2-40B4-BE49-F238E27FC236}">
                <a16:creationId xmlns:a16="http://schemas.microsoft.com/office/drawing/2014/main" id="{2570D02C-5079-417A-861A-20E68C697344}"/>
              </a:ext>
            </a:extLst>
          </p:cNvPr>
          <p:cNvSpPr>
            <a:spLocks noGrp="1"/>
          </p:cNvSpPr>
          <p:nvPr>
            <p:ph sz="half" idx="2"/>
          </p:nvPr>
        </p:nvSpPr>
        <p:spPr>
          <a:xfrm>
            <a:off x="4129708" y="1811248"/>
            <a:ext cx="3932583" cy="405178"/>
          </a:xfrm>
        </p:spPr>
        <p:txBody>
          <a:bodyPr>
            <a:normAutofit/>
          </a:bodyPr>
          <a:lstStyle/>
          <a:p>
            <a:pPr marL="45720" indent="0" algn="ctr">
              <a:buNone/>
            </a:pPr>
            <a:r>
              <a:rPr lang="en-US" u="sng"/>
              <a:t>Order History Tab</a:t>
            </a:r>
          </a:p>
        </p:txBody>
      </p:sp>
      <p:sp>
        <p:nvSpPr>
          <p:cNvPr id="7" name="TextBox 6">
            <a:extLst>
              <a:ext uri="{FF2B5EF4-FFF2-40B4-BE49-F238E27FC236}">
                <a16:creationId xmlns:a16="http://schemas.microsoft.com/office/drawing/2014/main" id="{3364C11D-AACF-4C49-8FAC-85B96D0D73AA}"/>
              </a:ext>
            </a:extLst>
          </p:cNvPr>
          <p:cNvSpPr txBox="1"/>
          <p:nvPr/>
        </p:nvSpPr>
        <p:spPr>
          <a:xfrm>
            <a:off x="5768288" y="1230868"/>
            <a:ext cx="2903973" cy="369332"/>
          </a:xfrm>
          <a:prstGeom prst="rect">
            <a:avLst/>
          </a:prstGeom>
          <a:noFill/>
        </p:spPr>
        <p:txBody>
          <a:bodyPr wrap="square" rtlCol="0">
            <a:spAutoFit/>
          </a:bodyPr>
          <a:lstStyle/>
          <a:p>
            <a:r>
              <a:rPr lang="en-US">
                <a:solidFill>
                  <a:schemeClr val="bg1"/>
                </a:solidFill>
              </a:rPr>
              <a:t>Tabs Cont.</a:t>
            </a:r>
          </a:p>
        </p:txBody>
      </p:sp>
      <p:graphicFrame>
        <p:nvGraphicFramePr>
          <p:cNvPr id="2" name="Table 1">
            <a:extLst>
              <a:ext uri="{FF2B5EF4-FFF2-40B4-BE49-F238E27FC236}">
                <a16:creationId xmlns:a16="http://schemas.microsoft.com/office/drawing/2014/main" id="{A91E8CE0-8998-4905-B7F4-3F67A56221A9}"/>
              </a:ext>
            </a:extLst>
          </p:cNvPr>
          <p:cNvGraphicFramePr>
            <a:graphicFrameLocks noGrp="1"/>
          </p:cNvGraphicFramePr>
          <p:nvPr>
            <p:extLst>
              <p:ext uri="{D42A27DB-BD31-4B8C-83A1-F6EECF244321}">
                <p14:modId xmlns:p14="http://schemas.microsoft.com/office/powerpoint/2010/main" val="705027036"/>
              </p:ext>
            </p:extLst>
          </p:nvPr>
        </p:nvGraphicFramePr>
        <p:xfrm>
          <a:off x="2031999" y="2657797"/>
          <a:ext cx="8128000" cy="2931160"/>
        </p:xfrm>
        <a:graphic>
          <a:graphicData uri="http://schemas.openxmlformats.org/drawingml/2006/table">
            <a:tbl>
              <a:tblPr firstRow="1" bandRow="1">
                <a:tableStyleId>{69CF1AB2-1976-4502-BF36-3FF5EA218861}</a:tableStyleId>
              </a:tblPr>
              <a:tblGrid>
                <a:gridCol w="4064000">
                  <a:extLst>
                    <a:ext uri="{9D8B030D-6E8A-4147-A177-3AD203B41FA5}">
                      <a16:colId xmlns:a16="http://schemas.microsoft.com/office/drawing/2014/main" val="822282641"/>
                    </a:ext>
                  </a:extLst>
                </a:gridCol>
                <a:gridCol w="4064000">
                  <a:extLst>
                    <a:ext uri="{9D8B030D-6E8A-4147-A177-3AD203B41FA5}">
                      <a16:colId xmlns:a16="http://schemas.microsoft.com/office/drawing/2014/main" val="3274715040"/>
                    </a:ext>
                  </a:extLst>
                </a:gridCol>
              </a:tblGrid>
              <a:tr h="370840">
                <a:tc>
                  <a:txBody>
                    <a:bodyPr/>
                    <a:lstStyle/>
                    <a:p>
                      <a:pPr algn="ctr"/>
                      <a:r>
                        <a:rPr lang="en-US" u="sng"/>
                        <a:t>Image</a:t>
                      </a:r>
                    </a:p>
                  </a:txBody>
                  <a:tcPr/>
                </a:tc>
                <a:tc>
                  <a:txBody>
                    <a:bodyPr/>
                    <a:lstStyle/>
                    <a:p>
                      <a:pPr algn="ctr"/>
                      <a:r>
                        <a:rPr lang="en-US" u="sng"/>
                        <a:t>Meaning</a:t>
                      </a:r>
                    </a:p>
                  </a:txBody>
                  <a:tcPr/>
                </a:tc>
                <a:extLst>
                  <a:ext uri="{0D108BD9-81ED-4DB2-BD59-A6C34878D82A}">
                    <a16:rowId xmlns:a16="http://schemas.microsoft.com/office/drawing/2014/main" val="3853740298"/>
                  </a:ext>
                </a:extLst>
              </a:tr>
              <a:tr h="370840">
                <a:tc>
                  <a:txBody>
                    <a:bodyPr/>
                    <a:lstStyle/>
                    <a:p>
                      <a:pPr algn="ctr"/>
                      <a:endParaRPr lang="en-US"/>
                    </a:p>
                    <a:p>
                      <a:pPr algn="ctr"/>
                      <a:endParaRPr lang="en-US"/>
                    </a:p>
                  </a:txBody>
                  <a:tcPr anchor="ctr"/>
                </a:tc>
                <a:tc>
                  <a:txBody>
                    <a:bodyPr/>
                    <a:lstStyle/>
                    <a:p>
                      <a:pPr algn="ctr"/>
                      <a:r>
                        <a:rPr lang="en-US"/>
                        <a:t>Email Notice Button</a:t>
                      </a:r>
                    </a:p>
                  </a:txBody>
                  <a:tcPr anchor="ctr"/>
                </a:tc>
                <a:extLst>
                  <a:ext uri="{0D108BD9-81ED-4DB2-BD59-A6C34878D82A}">
                    <a16:rowId xmlns:a16="http://schemas.microsoft.com/office/drawing/2014/main" val="2257767516"/>
                  </a:ext>
                </a:extLst>
              </a:tr>
              <a:tr h="370840">
                <a:tc>
                  <a:txBody>
                    <a:bodyPr/>
                    <a:lstStyle/>
                    <a:p>
                      <a:pPr algn="ctr"/>
                      <a:endParaRPr lang="en-US"/>
                    </a:p>
                    <a:p>
                      <a:pPr algn="ctr"/>
                      <a:endParaRPr lang="en-US"/>
                    </a:p>
                  </a:txBody>
                  <a:tcPr anchor="ctr"/>
                </a:tc>
                <a:tc>
                  <a:txBody>
                    <a:bodyPr/>
                    <a:lstStyle/>
                    <a:p>
                      <a:pPr algn="ctr"/>
                      <a:r>
                        <a:rPr lang="en-US"/>
                        <a:t>Reorder Button</a:t>
                      </a:r>
                    </a:p>
                  </a:txBody>
                  <a:tcPr anchor="ctr"/>
                </a:tc>
                <a:extLst>
                  <a:ext uri="{0D108BD9-81ED-4DB2-BD59-A6C34878D82A}">
                    <a16:rowId xmlns:a16="http://schemas.microsoft.com/office/drawing/2014/main" val="3755439667"/>
                  </a:ext>
                </a:extLst>
              </a:tr>
              <a:tr h="370840">
                <a:tc>
                  <a:txBody>
                    <a:bodyPr/>
                    <a:lstStyle/>
                    <a:p>
                      <a:pPr algn="ctr"/>
                      <a:endParaRPr lang="en-US"/>
                    </a:p>
                    <a:p>
                      <a:pPr algn="ctr"/>
                      <a:endParaRPr lang="en-US"/>
                    </a:p>
                  </a:txBody>
                  <a:tcPr anchor="ctr"/>
                </a:tc>
                <a:tc>
                  <a:txBody>
                    <a:bodyPr/>
                    <a:lstStyle/>
                    <a:p>
                      <a:pPr algn="ctr"/>
                      <a:r>
                        <a:rPr lang="en-US"/>
                        <a:t>Void Button</a:t>
                      </a:r>
                    </a:p>
                  </a:txBody>
                  <a:tcPr anchor="ctr"/>
                </a:tc>
                <a:extLst>
                  <a:ext uri="{0D108BD9-81ED-4DB2-BD59-A6C34878D82A}">
                    <a16:rowId xmlns:a16="http://schemas.microsoft.com/office/drawing/2014/main" val="1121189158"/>
                  </a:ext>
                </a:extLst>
              </a:tr>
              <a:tr h="370840">
                <a:tc>
                  <a:txBody>
                    <a:bodyPr/>
                    <a:lstStyle/>
                    <a:p>
                      <a:pPr algn="ctr"/>
                      <a:endParaRPr lang="en-US"/>
                    </a:p>
                    <a:p>
                      <a:pPr algn="ctr"/>
                      <a:endParaRPr lang="en-US"/>
                    </a:p>
                  </a:txBody>
                  <a:tcPr anchor="ctr"/>
                </a:tc>
                <a:tc>
                  <a:txBody>
                    <a:bodyPr/>
                    <a:lstStyle/>
                    <a:p>
                      <a:pPr algn="ctr"/>
                      <a:r>
                        <a:rPr lang="en-US"/>
                        <a:t>Edit Order Button</a:t>
                      </a:r>
                    </a:p>
                  </a:txBody>
                  <a:tcPr anchor="ctr"/>
                </a:tc>
                <a:extLst>
                  <a:ext uri="{0D108BD9-81ED-4DB2-BD59-A6C34878D82A}">
                    <a16:rowId xmlns:a16="http://schemas.microsoft.com/office/drawing/2014/main" val="1202369360"/>
                  </a:ext>
                </a:extLst>
              </a:tr>
            </a:tbl>
          </a:graphicData>
        </a:graphic>
      </p:graphicFrame>
      <p:pic>
        <p:nvPicPr>
          <p:cNvPr id="4" name="Picture 3">
            <a:extLst>
              <a:ext uri="{FF2B5EF4-FFF2-40B4-BE49-F238E27FC236}">
                <a16:creationId xmlns:a16="http://schemas.microsoft.com/office/drawing/2014/main" id="{DCD4740A-B004-423C-835F-5192A6B11D66}"/>
              </a:ext>
            </a:extLst>
          </p:cNvPr>
          <p:cNvPicPr>
            <a:picLocks noChangeAspect="1"/>
          </p:cNvPicPr>
          <p:nvPr/>
        </p:nvPicPr>
        <p:blipFill>
          <a:blip r:embed="rId3"/>
          <a:stretch>
            <a:fillRect/>
          </a:stretch>
        </p:blipFill>
        <p:spPr>
          <a:xfrm>
            <a:off x="3824287" y="3049568"/>
            <a:ext cx="610842" cy="526588"/>
          </a:xfrm>
          <a:prstGeom prst="rect">
            <a:avLst/>
          </a:prstGeom>
        </p:spPr>
      </p:pic>
      <p:pic>
        <p:nvPicPr>
          <p:cNvPr id="6" name="Picture 5">
            <a:extLst>
              <a:ext uri="{FF2B5EF4-FFF2-40B4-BE49-F238E27FC236}">
                <a16:creationId xmlns:a16="http://schemas.microsoft.com/office/drawing/2014/main" id="{D7D94A83-2C70-47BA-A7AE-8CAA629E82D2}"/>
              </a:ext>
            </a:extLst>
          </p:cNvPr>
          <p:cNvPicPr>
            <a:picLocks noChangeAspect="1"/>
          </p:cNvPicPr>
          <p:nvPr/>
        </p:nvPicPr>
        <p:blipFill>
          <a:blip r:embed="rId4"/>
          <a:stretch>
            <a:fillRect/>
          </a:stretch>
        </p:blipFill>
        <p:spPr>
          <a:xfrm>
            <a:off x="3872222" y="3665080"/>
            <a:ext cx="514971" cy="550083"/>
          </a:xfrm>
          <a:prstGeom prst="rect">
            <a:avLst/>
          </a:prstGeom>
        </p:spPr>
      </p:pic>
      <p:pic>
        <p:nvPicPr>
          <p:cNvPr id="8" name="Picture 7">
            <a:extLst>
              <a:ext uri="{FF2B5EF4-FFF2-40B4-BE49-F238E27FC236}">
                <a16:creationId xmlns:a16="http://schemas.microsoft.com/office/drawing/2014/main" id="{6D8370CE-1102-4550-8AD5-8A801D23A37E}"/>
              </a:ext>
            </a:extLst>
          </p:cNvPr>
          <p:cNvPicPr>
            <a:picLocks noChangeAspect="1"/>
          </p:cNvPicPr>
          <p:nvPr/>
        </p:nvPicPr>
        <p:blipFill>
          <a:blip r:embed="rId5"/>
          <a:stretch>
            <a:fillRect/>
          </a:stretch>
        </p:blipFill>
        <p:spPr>
          <a:xfrm>
            <a:off x="3875431" y="4332559"/>
            <a:ext cx="514971" cy="502995"/>
          </a:xfrm>
          <a:prstGeom prst="rect">
            <a:avLst/>
          </a:prstGeom>
        </p:spPr>
      </p:pic>
      <p:pic>
        <p:nvPicPr>
          <p:cNvPr id="9" name="Picture 8">
            <a:extLst>
              <a:ext uri="{FF2B5EF4-FFF2-40B4-BE49-F238E27FC236}">
                <a16:creationId xmlns:a16="http://schemas.microsoft.com/office/drawing/2014/main" id="{B0E12E22-9337-435E-8A11-D98AB130208E}"/>
              </a:ext>
            </a:extLst>
          </p:cNvPr>
          <p:cNvPicPr>
            <a:picLocks noChangeAspect="1"/>
          </p:cNvPicPr>
          <p:nvPr/>
        </p:nvPicPr>
        <p:blipFill>
          <a:blip r:embed="rId6"/>
          <a:stretch>
            <a:fillRect/>
          </a:stretch>
        </p:blipFill>
        <p:spPr>
          <a:xfrm>
            <a:off x="3848202" y="5017606"/>
            <a:ext cx="580379" cy="502995"/>
          </a:xfrm>
          <a:prstGeom prst="rect">
            <a:avLst/>
          </a:prstGeom>
        </p:spPr>
      </p:pic>
    </p:spTree>
    <p:extLst>
      <p:ext uri="{BB962C8B-B14F-4D97-AF65-F5344CB8AC3E}">
        <p14:creationId xmlns:p14="http://schemas.microsoft.com/office/powerpoint/2010/main" val="189659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6">
            <a:extLst>
              <a:ext uri="{FF2B5EF4-FFF2-40B4-BE49-F238E27FC236}">
                <a16:creationId xmlns:a16="http://schemas.microsoft.com/office/drawing/2014/main" id="{0AB029AF-FB9A-4086-AE3E-1D6B4C8A8101}"/>
              </a:ext>
            </a:extLst>
          </p:cNvPr>
          <p:cNvSpPr>
            <a:spLocks noGrp="1"/>
          </p:cNvSpPr>
          <p:nvPr>
            <p:ph type="title"/>
          </p:nvPr>
        </p:nvSpPr>
        <p:spPr/>
        <p:style>
          <a:lnRef idx="0">
            <a:schemeClr val="accent1"/>
          </a:lnRef>
          <a:fillRef idx="3">
            <a:schemeClr val="accent1"/>
          </a:fillRef>
          <a:effectRef idx="3">
            <a:schemeClr val="accent1"/>
          </a:effectRef>
          <a:fontRef idx="minor">
            <a:schemeClr val="lt1"/>
          </a:fontRef>
        </p:style>
        <p:txBody>
          <a:bodyPr anchor="ctr"/>
          <a:lstStyle/>
          <a:p>
            <a:pPr algn="ctr"/>
            <a:r>
              <a:rPr lang="en-US"/>
              <a:t>Customer Manager</a:t>
            </a:r>
          </a:p>
        </p:txBody>
      </p:sp>
      <p:sp>
        <p:nvSpPr>
          <p:cNvPr id="20" name="Content Placeholder 19">
            <a:extLst>
              <a:ext uri="{FF2B5EF4-FFF2-40B4-BE49-F238E27FC236}">
                <a16:creationId xmlns:a16="http://schemas.microsoft.com/office/drawing/2014/main" id="{2570D02C-5079-417A-861A-20E68C697344}"/>
              </a:ext>
            </a:extLst>
          </p:cNvPr>
          <p:cNvSpPr>
            <a:spLocks noGrp="1"/>
          </p:cNvSpPr>
          <p:nvPr>
            <p:ph sz="half" idx="2"/>
          </p:nvPr>
        </p:nvSpPr>
        <p:spPr>
          <a:xfrm>
            <a:off x="1524000" y="1791370"/>
            <a:ext cx="4489174" cy="4679004"/>
          </a:xfrm>
        </p:spPr>
        <p:txBody>
          <a:bodyPr vert="horz" lIns="91440" tIns="45720" rIns="91440" bIns="45720" rtlCol="0" anchor="t">
            <a:normAutofit/>
          </a:bodyPr>
          <a:lstStyle/>
          <a:p>
            <a:pPr marL="45720" indent="0" algn="ctr">
              <a:buNone/>
            </a:pPr>
            <a:r>
              <a:rPr lang="en-US" u="sng"/>
              <a:t>Order History Tab</a:t>
            </a:r>
          </a:p>
          <a:p>
            <a:pPr>
              <a:buFont typeface="Arial" panose="05000000000000000000" pitchFamily="2" charset="2"/>
              <a:buChar char="•"/>
            </a:pPr>
            <a:r>
              <a:rPr lang="en-US"/>
              <a:t>Edit: Pencil is a direct link into the open order.</a:t>
            </a:r>
            <a:endParaRPr lang="en-US">
              <a:cs typeface="Calibri"/>
            </a:endParaRPr>
          </a:p>
          <a:p>
            <a:pPr>
              <a:buFont typeface="Arial" panose="05000000000000000000" pitchFamily="2" charset="2"/>
              <a:buChar char="•"/>
            </a:pPr>
            <a:r>
              <a:rPr lang="en-US"/>
              <a:t>Order No: Is a hyperlink to view the order acknowledgement.</a:t>
            </a:r>
            <a:endParaRPr lang="en-US">
              <a:cs typeface="Calibri"/>
            </a:endParaRPr>
          </a:p>
          <a:p>
            <a:pPr>
              <a:buChar char="•"/>
            </a:pPr>
            <a:r>
              <a:rPr lang="en-US"/>
              <a:t>Status: Is a hyperlink to view the order report and allows you to enter prescription card of an Rx item on the order.</a:t>
            </a:r>
            <a:endParaRPr lang="en-US">
              <a:cs typeface="Calibri"/>
            </a:endParaRPr>
          </a:p>
          <a:p>
            <a:pPr marL="45720" indent="0">
              <a:buNone/>
            </a:pPr>
            <a:endParaRPr lang="en-US"/>
          </a:p>
        </p:txBody>
      </p:sp>
      <p:sp>
        <p:nvSpPr>
          <p:cNvPr id="7" name="TextBox 6">
            <a:extLst>
              <a:ext uri="{FF2B5EF4-FFF2-40B4-BE49-F238E27FC236}">
                <a16:creationId xmlns:a16="http://schemas.microsoft.com/office/drawing/2014/main" id="{3364C11D-AACF-4C49-8FAC-85B96D0D73AA}"/>
              </a:ext>
            </a:extLst>
          </p:cNvPr>
          <p:cNvSpPr txBox="1"/>
          <p:nvPr/>
        </p:nvSpPr>
        <p:spPr>
          <a:xfrm>
            <a:off x="5768288" y="1230868"/>
            <a:ext cx="2903973" cy="369332"/>
          </a:xfrm>
          <a:prstGeom prst="rect">
            <a:avLst/>
          </a:prstGeom>
          <a:noFill/>
        </p:spPr>
        <p:txBody>
          <a:bodyPr wrap="square" rtlCol="0">
            <a:spAutoFit/>
          </a:bodyPr>
          <a:lstStyle/>
          <a:p>
            <a:r>
              <a:rPr lang="en-US">
                <a:solidFill>
                  <a:schemeClr val="bg1"/>
                </a:solidFill>
              </a:rPr>
              <a:t>Tabs Cont.</a:t>
            </a:r>
          </a:p>
        </p:txBody>
      </p:sp>
      <p:pic>
        <p:nvPicPr>
          <p:cNvPr id="2" name="Picture 1">
            <a:extLst>
              <a:ext uri="{FF2B5EF4-FFF2-40B4-BE49-F238E27FC236}">
                <a16:creationId xmlns:a16="http://schemas.microsoft.com/office/drawing/2014/main" id="{3574E231-169F-4A90-AC89-056D3A162525}"/>
              </a:ext>
            </a:extLst>
          </p:cNvPr>
          <p:cNvPicPr>
            <a:picLocks noChangeAspect="1"/>
          </p:cNvPicPr>
          <p:nvPr/>
        </p:nvPicPr>
        <p:blipFill>
          <a:blip r:embed="rId3"/>
          <a:stretch>
            <a:fillRect/>
          </a:stretch>
        </p:blipFill>
        <p:spPr>
          <a:xfrm>
            <a:off x="6735419" y="1791370"/>
            <a:ext cx="3613289" cy="3973376"/>
          </a:xfrm>
          <a:prstGeom prst="rect">
            <a:avLst/>
          </a:prstGeom>
        </p:spPr>
      </p:pic>
    </p:spTree>
    <p:extLst>
      <p:ext uri="{BB962C8B-B14F-4D97-AF65-F5344CB8AC3E}">
        <p14:creationId xmlns:p14="http://schemas.microsoft.com/office/powerpoint/2010/main" val="2178701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6">
            <a:extLst>
              <a:ext uri="{FF2B5EF4-FFF2-40B4-BE49-F238E27FC236}">
                <a16:creationId xmlns:a16="http://schemas.microsoft.com/office/drawing/2014/main" id="{0AB029AF-FB9A-4086-AE3E-1D6B4C8A8101}"/>
              </a:ext>
            </a:extLst>
          </p:cNvPr>
          <p:cNvSpPr>
            <a:spLocks noGrp="1"/>
          </p:cNvSpPr>
          <p:nvPr>
            <p:ph type="title"/>
          </p:nvPr>
        </p:nvSpPr>
        <p:spPr/>
        <p:style>
          <a:lnRef idx="0">
            <a:schemeClr val="accent1"/>
          </a:lnRef>
          <a:fillRef idx="3">
            <a:schemeClr val="accent1"/>
          </a:fillRef>
          <a:effectRef idx="3">
            <a:schemeClr val="accent1"/>
          </a:effectRef>
          <a:fontRef idx="minor">
            <a:schemeClr val="lt1"/>
          </a:fontRef>
        </p:style>
        <p:txBody>
          <a:bodyPr anchor="ctr"/>
          <a:lstStyle/>
          <a:p>
            <a:pPr algn="ctr"/>
            <a:r>
              <a:rPr lang="en-US"/>
              <a:t>Customer Manager</a:t>
            </a:r>
          </a:p>
        </p:txBody>
      </p:sp>
      <p:sp>
        <p:nvSpPr>
          <p:cNvPr id="20" name="Content Placeholder 19">
            <a:extLst>
              <a:ext uri="{FF2B5EF4-FFF2-40B4-BE49-F238E27FC236}">
                <a16:creationId xmlns:a16="http://schemas.microsoft.com/office/drawing/2014/main" id="{2570D02C-5079-417A-861A-20E68C697344}"/>
              </a:ext>
            </a:extLst>
          </p:cNvPr>
          <p:cNvSpPr>
            <a:spLocks noGrp="1"/>
          </p:cNvSpPr>
          <p:nvPr>
            <p:ph sz="half" idx="2"/>
          </p:nvPr>
        </p:nvSpPr>
        <p:spPr>
          <a:xfrm>
            <a:off x="1524000" y="1791370"/>
            <a:ext cx="4489174" cy="4679004"/>
          </a:xfrm>
        </p:spPr>
        <p:txBody>
          <a:bodyPr vert="horz" lIns="91440" tIns="45720" rIns="91440" bIns="45720" rtlCol="0" anchor="t">
            <a:normAutofit/>
          </a:bodyPr>
          <a:lstStyle/>
          <a:p>
            <a:pPr marL="45720" indent="0" algn="ctr">
              <a:buNone/>
            </a:pPr>
            <a:r>
              <a:rPr lang="en-US" u="sng"/>
              <a:t>Order History Tab</a:t>
            </a:r>
          </a:p>
          <a:p>
            <a:pPr>
              <a:buFont typeface="Arial" panose="05000000000000000000" pitchFamily="2" charset="2"/>
              <a:buChar char="•"/>
            </a:pPr>
            <a:r>
              <a:rPr lang="en-US"/>
              <a:t>Order No. : Is a hyperlink to view the order acknowledgement.</a:t>
            </a:r>
            <a:endParaRPr lang="en-US">
              <a:cs typeface="Calibri"/>
            </a:endParaRPr>
          </a:p>
          <a:p>
            <a:pPr>
              <a:buFont typeface="Arial" panose="05000000000000000000" pitchFamily="2" charset="2"/>
              <a:buChar char="•"/>
            </a:pPr>
            <a:r>
              <a:rPr lang="en-US"/>
              <a:t>Once you click on the order number it will redirect you to:</a:t>
            </a:r>
            <a:endParaRPr lang="en-US">
              <a:cs typeface="Calibri"/>
            </a:endParaRPr>
          </a:p>
        </p:txBody>
      </p:sp>
      <p:sp>
        <p:nvSpPr>
          <p:cNvPr id="7" name="TextBox 6">
            <a:extLst>
              <a:ext uri="{FF2B5EF4-FFF2-40B4-BE49-F238E27FC236}">
                <a16:creationId xmlns:a16="http://schemas.microsoft.com/office/drawing/2014/main" id="{3364C11D-AACF-4C49-8FAC-85B96D0D73AA}"/>
              </a:ext>
            </a:extLst>
          </p:cNvPr>
          <p:cNvSpPr txBox="1"/>
          <p:nvPr/>
        </p:nvSpPr>
        <p:spPr>
          <a:xfrm>
            <a:off x="5768288" y="1230868"/>
            <a:ext cx="2903973" cy="369332"/>
          </a:xfrm>
          <a:prstGeom prst="rect">
            <a:avLst/>
          </a:prstGeom>
          <a:noFill/>
        </p:spPr>
        <p:txBody>
          <a:bodyPr wrap="square" rtlCol="0">
            <a:spAutoFit/>
          </a:bodyPr>
          <a:lstStyle/>
          <a:p>
            <a:r>
              <a:rPr lang="en-US">
                <a:solidFill>
                  <a:schemeClr val="bg1"/>
                </a:solidFill>
              </a:rPr>
              <a:t>Tabs Cont.</a:t>
            </a:r>
          </a:p>
        </p:txBody>
      </p:sp>
      <p:pic>
        <p:nvPicPr>
          <p:cNvPr id="4" name="Picture 3">
            <a:extLst>
              <a:ext uri="{FF2B5EF4-FFF2-40B4-BE49-F238E27FC236}">
                <a16:creationId xmlns:a16="http://schemas.microsoft.com/office/drawing/2014/main" id="{A39EE373-D445-4103-8F3D-C1BD6467865A}"/>
              </a:ext>
            </a:extLst>
          </p:cNvPr>
          <p:cNvPicPr>
            <a:picLocks noChangeAspect="1"/>
          </p:cNvPicPr>
          <p:nvPr/>
        </p:nvPicPr>
        <p:blipFill>
          <a:blip r:embed="rId3"/>
          <a:stretch>
            <a:fillRect/>
          </a:stretch>
        </p:blipFill>
        <p:spPr>
          <a:xfrm>
            <a:off x="6663107" y="1698738"/>
            <a:ext cx="4018308" cy="4864268"/>
          </a:xfrm>
          <a:prstGeom prst="rect">
            <a:avLst/>
          </a:prstGeom>
        </p:spPr>
      </p:pic>
      <p:sp>
        <p:nvSpPr>
          <p:cNvPr id="2" name="Arrow: Right 1">
            <a:extLst>
              <a:ext uri="{FF2B5EF4-FFF2-40B4-BE49-F238E27FC236}">
                <a16:creationId xmlns:a16="http://schemas.microsoft.com/office/drawing/2014/main" id="{2AD802CA-8DEC-4FA5-B14C-9C63F10A46DE}"/>
              </a:ext>
            </a:extLst>
          </p:cNvPr>
          <p:cNvSpPr/>
          <p:nvPr/>
        </p:nvSpPr>
        <p:spPr>
          <a:xfrm>
            <a:off x="5157628" y="3995794"/>
            <a:ext cx="1220719" cy="85404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07621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6">
            <a:extLst>
              <a:ext uri="{FF2B5EF4-FFF2-40B4-BE49-F238E27FC236}">
                <a16:creationId xmlns:a16="http://schemas.microsoft.com/office/drawing/2014/main" id="{0AB029AF-FB9A-4086-AE3E-1D6B4C8A8101}"/>
              </a:ext>
            </a:extLst>
          </p:cNvPr>
          <p:cNvSpPr>
            <a:spLocks noGrp="1"/>
          </p:cNvSpPr>
          <p:nvPr>
            <p:ph type="title"/>
          </p:nvPr>
        </p:nvSpPr>
        <p:spPr/>
        <p:style>
          <a:lnRef idx="0">
            <a:schemeClr val="accent1"/>
          </a:lnRef>
          <a:fillRef idx="3">
            <a:schemeClr val="accent1"/>
          </a:fillRef>
          <a:effectRef idx="3">
            <a:schemeClr val="accent1"/>
          </a:effectRef>
          <a:fontRef idx="minor">
            <a:schemeClr val="lt1"/>
          </a:fontRef>
        </p:style>
        <p:txBody>
          <a:bodyPr anchor="ctr"/>
          <a:lstStyle/>
          <a:p>
            <a:pPr algn="ctr"/>
            <a:r>
              <a:rPr lang="en-US"/>
              <a:t>Customer Manager</a:t>
            </a:r>
          </a:p>
        </p:txBody>
      </p:sp>
      <p:sp>
        <p:nvSpPr>
          <p:cNvPr id="20" name="Content Placeholder 19">
            <a:extLst>
              <a:ext uri="{FF2B5EF4-FFF2-40B4-BE49-F238E27FC236}">
                <a16:creationId xmlns:a16="http://schemas.microsoft.com/office/drawing/2014/main" id="{2570D02C-5079-417A-861A-20E68C697344}"/>
              </a:ext>
            </a:extLst>
          </p:cNvPr>
          <p:cNvSpPr>
            <a:spLocks noGrp="1"/>
          </p:cNvSpPr>
          <p:nvPr>
            <p:ph sz="half" idx="2"/>
          </p:nvPr>
        </p:nvSpPr>
        <p:spPr>
          <a:xfrm>
            <a:off x="1523999" y="1791370"/>
            <a:ext cx="9143999" cy="1637630"/>
          </a:xfrm>
        </p:spPr>
        <p:txBody>
          <a:bodyPr vert="horz" lIns="91440" tIns="45720" rIns="91440" bIns="45720" rtlCol="0" anchor="t">
            <a:normAutofit lnSpcReduction="10000"/>
          </a:bodyPr>
          <a:lstStyle/>
          <a:p>
            <a:pPr marL="45720" indent="0" algn="ctr">
              <a:buNone/>
            </a:pPr>
            <a:r>
              <a:rPr lang="en-US" u="sng"/>
              <a:t>Order History Tab</a:t>
            </a:r>
          </a:p>
          <a:p>
            <a:pPr>
              <a:buFont typeface="Arial" panose="05000000000000000000" pitchFamily="2" charset="2"/>
              <a:buChar char="•"/>
            </a:pPr>
            <a:r>
              <a:rPr lang="en-US"/>
              <a:t>Status: Is a hyperlink to view the order report and allows you to enter the prescription card of an Rx item on the order.</a:t>
            </a:r>
            <a:endParaRPr lang="en-US">
              <a:cs typeface="Calibri"/>
            </a:endParaRPr>
          </a:p>
          <a:p>
            <a:pPr>
              <a:buFont typeface="Arial" panose="05000000000000000000" pitchFamily="2" charset="2"/>
              <a:buChar char="•"/>
            </a:pPr>
            <a:r>
              <a:rPr lang="en-US"/>
              <a:t>Once you click on the status it will redirect you to:</a:t>
            </a:r>
            <a:endParaRPr lang="en-US">
              <a:cs typeface="Calibri"/>
            </a:endParaRPr>
          </a:p>
          <a:p>
            <a:pPr>
              <a:buFont typeface="Wingdings" panose="05000000000000000000" pitchFamily="2" charset="2"/>
              <a:buChar char="§"/>
            </a:pPr>
            <a:endParaRPr lang="en-US"/>
          </a:p>
          <a:p>
            <a:pPr marL="45720" indent="0">
              <a:buNone/>
            </a:pPr>
            <a:endParaRPr lang="en-US"/>
          </a:p>
        </p:txBody>
      </p:sp>
      <p:sp>
        <p:nvSpPr>
          <p:cNvPr id="7" name="TextBox 6">
            <a:extLst>
              <a:ext uri="{FF2B5EF4-FFF2-40B4-BE49-F238E27FC236}">
                <a16:creationId xmlns:a16="http://schemas.microsoft.com/office/drawing/2014/main" id="{3364C11D-AACF-4C49-8FAC-85B96D0D73AA}"/>
              </a:ext>
            </a:extLst>
          </p:cNvPr>
          <p:cNvSpPr txBox="1"/>
          <p:nvPr/>
        </p:nvSpPr>
        <p:spPr>
          <a:xfrm>
            <a:off x="5768288" y="1230868"/>
            <a:ext cx="2903973" cy="369332"/>
          </a:xfrm>
          <a:prstGeom prst="rect">
            <a:avLst/>
          </a:prstGeom>
          <a:noFill/>
        </p:spPr>
        <p:txBody>
          <a:bodyPr wrap="square" rtlCol="0">
            <a:spAutoFit/>
          </a:bodyPr>
          <a:lstStyle/>
          <a:p>
            <a:r>
              <a:rPr lang="en-US">
                <a:solidFill>
                  <a:schemeClr val="bg1"/>
                </a:solidFill>
              </a:rPr>
              <a:t>Tabs Cont.</a:t>
            </a:r>
          </a:p>
        </p:txBody>
      </p:sp>
      <p:pic>
        <p:nvPicPr>
          <p:cNvPr id="4" name="Picture 3">
            <a:extLst>
              <a:ext uri="{FF2B5EF4-FFF2-40B4-BE49-F238E27FC236}">
                <a16:creationId xmlns:a16="http://schemas.microsoft.com/office/drawing/2014/main" id="{C5B09B33-E96B-4ECD-93DD-B5F771052050}"/>
              </a:ext>
            </a:extLst>
          </p:cNvPr>
          <p:cNvPicPr>
            <a:picLocks noChangeAspect="1"/>
          </p:cNvPicPr>
          <p:nvPr/>
        </p:nvPicPr>
        <p:blipFill>
          <a:blip r:embed="rId3"/>
          <a:stretch>
            <a:fillRect/>
          </a:stretch>
        </p:blipFill>
        <p:spPr>
          <a:xfrm>
            <a:off x="2586244" y="3429000"/>
            <a:ext cx="7511914" cy="3161794"/>
          </a:xfrm>
          <a:prstGeom prst="rect">
            <a:avLst/>
          </a:prstGeom>
        </p:spPr>
      </p:pic>
      <p:sp>
        <p:nvSpPr>
          <p:cNvPr id="3" name="Arrow: Down 2">
            <a:extLst>
              <a:ext uri="{FF2B5EF4-FFF2-40B4-BE49-F238E27FC236}">
                <a16:creationId xmlns:a16="http://schemas.microsoft.com/office/drawing/2014/main" id="{27FC2211-FA8C-487D-8C2D-393F0251FC89}"/>
              </a:ext>
            </a:extLst>
          </p:cNvPr>
          <p:cNvSpPr/>
          <p:nvPr/>
        </p:nvSpPr>
        <p:spPr>
          <a:xfrm>
            <a:off x="7954610" y="4365531"/>
            <a:ext cx="530506" cy="63660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65521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6">
            <a:extLst>
              <a:ext uri="{FF2B5EF4-FFF2-40B4-BE49-F238E27FC236}">
                <a16:creationId xmlns:a16="http://schemas.microsoft.com/office/drawing/2014/main" id="{0AB029AF-FB9A-4086-AE3E-1D6B4C8A8101}"/>
              </a:ext>
            </a:extLst>
          </p:cNvPr>
          <p:cNvSpPr>
            <a:spLocks noGrp="1"/>
          </p:cNvSpPr>
          <p:nvPr>
            <p:ph type="title"/>
          </p:nvPr>
        </p:nvSpPr>
        <p:spPr/>
        <p:style>
          <a:lnRef idx="0">
            <a:schemeClr val="accent1"/>
          </a:lnRef>
          <a:fillRef idx="3">
            <a:schemeClr val="accent1"/>
          </a:fillRef>
          <a:effectRef idx="3">
            <a:schemeClr val="accent1"/>
          </a:effectRef>
          <a:fontRef idx="minor">
            <a:schemeClr val="lt1"/>
          </a:fontRef>
        </p:style>
        <p:txBody>
          <a:bodyPr anchor="ctr"/>
          <a:lstStyle/>
          <a:p>
            <a:pPr algn="ctr"/>
            <a:r>
              <a:rPr lang="en-US"/>
              <a:t>Customer Manager</a:t>
            </a:r>
          </a:p>
        </p:txBody>
      </p:sp>
      <p:sp>
        <p:nvSpPr>
          <p:cNvPr id="20" name="Content Placeholder 19">
            <a:extLst>
              <a:ext uri="{FF2B5EF4-FFF2-40B4-BE49-F238E27FC236}">
                <a16:creationId xmlns:a16="http://schemas.microsoft.com/office/drawing/2014/main" id="{2570D02C-5079-417A-861A-20E68C697344}"/>
              </a:ext>
            </a:extLst>
          </p:cNvPr>
          <p:cNvSpPr>
            <a:spLocks noGrp="1"/>
          </p:cNvSpPr>
          <p:nvPr>
            <p:ph sz="half" idx="2"/>
          </p:nvPr>
        </p:nvSpPr>
        <p:spPr>
          <a:xfrm>
            <a:off x="4129708" y="1736704"/>
            <a:ext cx="3932583" cy="564204"/>
          </a:xfrm>
        </p:spPr>
        <p:txBody>
          <a:bodyPr>
            <a:normAutofit/>
          </a:bodyPr>
          <a:lstStyle/>
          <a:p>
            <a:pPr marL="45720" indent="0" algn="ctr">
              <a:buNone/>
            </a:pPr>
            <a:r>
              <a:rPr lang="en-US" u="sng"/>
              <a:t>Notes Tab</a:t>
            </a:r>
          </a:p>
        </p:txBody>
      </p:sp>
      <p:sp>
        <p:nvSpPr>
          <p:cNvPr id="7" name="TextBox 6">
            <a:extLst>
              <a:ext uri="{FF2B5EF4-FFF2-40B4-BE49-F238E27FC236}">
                <a16:creationId xmlns:a16="http://schemas.microsoft.com/office/drawing/2014/main" id="{3364C11D-AACF-4C49-8FAC-85B96D0D73AA}"/>
              </a:ext>
            </a:extLst>
          </p:cNvPr>
          <p:cNvSpPr txBox="1"/>
          <p:nvPr/>
        </p:nvSpPr>
        <p:spPr>
          <a:xfrm>
            <a:off x="5768288" y="1230868"/>
            <a:ext cx="2903973" cy="369332"/>
          </a:xfrm>
          <a:prstGeom prst="rect">
            <a:avLst/>
          </a:prstGeom>
          <a:noFill/>
        </p:spPr>
        <p:txBody>
          <a:bodyPr wrap="square" rtlCol="0">
            <a:spAutoFit/>
          </a:bodyPr>
          <a:lstStyle/>
          <a:p>
            <a:r>
              <a:rPr lang="en-US">
                <a:solidFill>
                  <a:schemeClr val="bg1"/>
                </a:solidFill>
              </a:rPr>
              <a:t>Tabs Cont.</a:t>
            </a:r>
          </a:p>
        </p:txBody>
      </p:sp>
      <p:pic>
        <p:nvPicPr>
          <p:cNvPr id="3" name="Picture 2">
            <a:extLst>
              <a:ext uri="{FF2B5EF4-FFF2-40B4-BE49-F238E27FC236}">
                <a16:creationId xmlns:a16="http://schemas.microsoft.com/office/drawing/2014/main" id="{32ACBFAE-4F3E-4473-852F-F26E4FBA75B1}"/>
              </a:ext>
            </a:extLst>
          </p:cNvPr>
          <p:cNvPicPr>
            <a:picLocks noChangeAspect="1"/>
          </p:cNvPicPr>
          <p:nvPr/>
        </p:nvPicPr>
        <p:blipFill>
          <a:blip r:embed="rId3"/>
          <a:stretch>
            <a:fillRect/>
          </a:stretch>
        </p:blipFill>
        <p:spPr>
          <a:xfrm>
            <a:off x="1524000" y="2097310"/>
            <a:ext cx="9216888" cy="1972316"/>
          </a:xfrm>
          <a:prstGeom prst="rect">
            <a:avLst/>
          </a:prstGeom>
        </p:spPr>
      </p:pic>
      <p:sp>
        <p:nvSpPr>
          <p:cNvPr id="4" name="TextBox 3">
            <a:extLst>
              <a:ext uri="{FF2B5EF4-FFF2-40B4-BE49-F238E27FC236}">
                <a16:creationId xmlns:a16="http://schemas.microsoft.com/office/drawing/2014/main" id="{013EAEAE-83CE-44D4-BD4E-EE3337C7B5E3}"/>
              </a:ext>
            </a:extLst>
          </p:cNvPr>
          <p:cNvSpPr txBox="1"/>
          <p:nvPr/>
        </p:nvSpPr>
        <p:spPr>
          <a:xfrm>
            <a:off x="1524000" y="4393096"/>
            <a:ext cx="9144000" cy="923330"/>
          </a:xfrm>
          <a:prstGeom prst="rect">
            <a:avLst/>
          </a:prstGeom>
          <a:noFill/>
        </p:spPr>
        <p:txBody>
          <a:bodyPr wrap="square" rtlCol="0" anchor="t">
            <a:spAutoFit/>
          </a:bodyPr>
          <a:lstStyle/>
          <a:p>
            <a:pPr marL="285750" indent="-285750" algn="ctr">
              <a:buClr>
                <a:schemeClr val="accent1">
                  <a:lumMod val="50000"/>
                </a:schemeClr>
              </a:buClr>
              <a:buFont typeface="Arial" panose="05000000000000000000" pitchFamily="2" charset="2"/>
              <a:buChar char="•"/>
            </a:pPr>
            <a:r>
              <a:rPr lang="en-US"/>
              <a:t>Here you can add detailed notes on any interaction with a customer.</a:t>
            </a:r>
          </a:p>
          <a:p>
            <a:pPr marL="285750" indent="-285750" algn="ctr">
              <a:buClr>
                <a:schemeClr val="accent1">
                  <a:lumMod val="50000"/>
                </a:schemeClr>
              </a:buClr>
              <a:buFont typeface="Arial" panose="05000000000000000000" pitchFamily="2" charset="2"/>
              <a:buChar char="•"/>
            </a:pPr>
            <a:r>
              <a:rPr lang="en-US"/>
              <a:t>All notes are automatically time stamped and will include agent name</a:t>
            </a:r>
            <a:endParaRPr lang="en-US">
              <a:cs typeface="Calibri"/>
            </a:endParaRPr>
          </a:p>
          <a:p>
            <a:pPr marL="285750" indent="-285750" algn="ctr">
              <a:buClr>
                <a:schemeClr val="accent1">
                  <a:lumMod val="50000"/>
                </a:schemeClr>
              </a:buClr>
              <a:buFont typeface="Arial" panose="05000000000000000000" pitchFamily="2" charset="2"/>
              <a:buChar char="•"/>
            </a:pPr>
            <a:r>
              <a:rPr lang="en-US"/>
              <a:t>Notes need a Title before they are saved.</a:t>
            </a:r>
            <a:endParaRPr lang="en-US">
              <a:cs typeface="Calibri"/>
            </a:endParaRPr>
          </a:p>
        </p:txBody>
      </p:sp>
    </p:spTree>
    <p:extLst>
      <p:ext uri="{BB962C8B-B14F-4D97-AF65-F5344CB8AC3E}">
        <p14:creationId xmlns:p14="http://schemas.microsoft.com/office/powerpoint/2010/main" val="45449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8200" y="1777749"/>
            <a:ext cx="10515600" cy="2743200"/>
          </a:xfrm>
        </p:spPr>
        <p:txBody>
          <a:bodyPr anchor="ctr"/>
          <a:lstStyle/>
          <a:p>
            <a:r>
              <a:rPr lang="en-US"/>
              <a:t>Customer Manager</a:t>
            </a:r>
          </a:p>
        </p:txBody>
      </p:sp>
      <p:sp>
        <p:nvSpPr>
          <p:cNvPr id="2" name="Text Placeholder 1">
            <a:extLst>
              <a:ext uri="{FF2B5EF4-FFF2-40B4-BE49-F238E27FC236}">
                <a16:creationId xmlns:a16="http://schemas.microsoft.com/office/drawing/2014/main" id="{13B5803E-1E09-41F8-BF45-D3B03FBDFB62}"/>
              </a:ext>
            </a:extLst>
          </p:cNvPr>
          <p:cNvSpPr>
            <a:spLocks noGrp="1"/>
          </p:cNvSpPr>
          <p:nvPr>
            <p:ph type="body" sz="quarter" idx="10"/>
          </p:nvPr>
        </p:nvSpPr>
        <p:spPr>
          <a:xfrm>
            <a:off x="838200" y="4063749"/>
            <a:ext cx="10515600" cy="914400"/>
          </a:xfrm>
        </p:spPr>
        <p:txBody>
          <a:bodyPr>
            <a:normAutofit/>
          </a:bodyPr>
          <a:lstStyle/>
          <a:p>
            <a:r>
              <a:rPr lang="en-US" sz="3600"/>
              <a:t>Radio Buttons</a:t>
            </a:r>
          </a:p>
        </p:txBody>
      </p:sp>
    </p:spTree>
    <p:extLst>
      <p:ext uri="{BB962C8B-B14F-4D97-AF65-F5344CB8AC3E}">
        <p14:creationId xmlns:p14="http://schemas.microsoft.com/office/powerpoint/2010/main" val="24294880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6">
            <a:extLst>
              <a:ext uri="{FF2B5EF4-FFF2-40B4-BE49-F238E27FC236}">
                <a16:creationId xmlns:a16="http://schemas.microsoft.com/office/drawing/2014/main" id="{0AB029AF-FB9A-4086-AE3E-1D6B4C8A8101}"/>
              </a:ext>
            </a:extLst>
          </p:cNvPr>
          <p:cNvSpPr>
            <a:spLocks noGrp="1"/>
          </p:cNvSpPr>
          <p:nvPr>
            <p:ph type="title"/>
          </p:nvPr>
        </p:nvSpPr>
        <p:spPr/>
        <p:style>
          <a:lnRef idx="0">
            <a:schemeClr val="accent1"/>
          </a:lnRef>
          <a:fillRef idx="3">
            <a:schemeClr val="accent1"/>
          </a:fillRef>
          <a:effectRef idx="3">
            <a:schemeClr val="accent1"/>
          </a:effectRef>
          <a:fontRef idx="minor">
            <a:schemeClr val="lt1"/>
          </a:fontRef>
        </p:style>
        <p:txBody>
          <a:bodyPr anchor="ctr"/>
          <a:lstStyle/>
          <a:p>
            <a:pPr algn="ctr"/>
            <a:r>
              <a:rPr lang="en-US"/>
              <a:t>Customer Manager</a:t>
            </a:r>
          </a:p>
        </p:txBody>
      </p:sp>
      <p:sp>
        <p:nvSpPr>
          <p:cNvPr id="7" name="TextBox 6">
            <a:extLst>
              <a:ext uri="{FF2B5EF4-FFF2-40B4-BE49-F238E27FC236}">
                <a16:creationId xmlns:a16="http://schemas.microsoft.com/office/drawing/2014/main" id="{3364C11D-AACF-4C49-8FAC-85B96D0D73AA}"/>
              </a:ext>
            </a:extLst>
          </p:cNvPr>
          <p:cNvSpPr txBox="1"/>
          <p:nvPr/>
        </p:nvSpPr>
        <p:spPr>
          <a:xfrm>
            <a:off x="5291209" y="1230868"/>
            <a:ext cx="2903973" cy="369332"/>
          </a:xfrm>
          <a:prstGeom prst="rect">
            <a:avLst/>
          </a:prstGeom>
          <a:noFill/>
        </p:spPr>
        <p:txBody>
          <a:bodyPr wrap="square" rtlCol="0">
            <a:spAutoFit/>
          </a:bodyPr>
          <a:lstStyle/>
          <a:p>
            <a:r>
              <a:rPr lang="en-US">
                <a:solidFill>
                  <a:schemeClr val="bg1"/>
                </a:solidFill>
              </a:rPr>
              <a:t>Radio Buttons</a:t>
            </a:r>
          </a:p>
        </p:txBody>
      </p:sp>
      <p:sp>
        <p:nvSpPr>
          <p:cNvPr id="8" name="Content Placeholder 7">
            <a:extLst>
              <a:ext uri="{FF2B5EF4-FFF2-40B4-BE49-F238E27FC236}">
                <a16:creationId xmlns:a16="http://schemas.microsoft.com/office/drawing/2014/main" id="{58E7D081-87F2-4F95-9F30-A32D9D6E9B4F}"/>
              </a:ext>
            </a:extLst>
          </p:cNvPr>
          <p:cNvSpPr>
            <a:spLocks noGrp="1"/>
          </p:cNvSpPr>
          <p:nvPr>
            <p:ph idx="1"/>
          </p:nvPr>
        </p:nvSpPr>
        <p:spPr>
          <a:xfrm>
            <a:off x="1439863" y="2805238"/>
            <a:ext cx="6423498" cy="3326489"/>
          </a:xfrm>
        </p:spPr>
        <p:txBody>
          <a:bodyPr vert="horz" lIns="91440" tIns="45720" rIns="91440" bIns="45720" rtlCol="0" anchor="t">
            <a:normAutofit/>
          </a:bodyPr>
          <a:lstStyle/>
          <a:p>
            <a:pPr marL="45720" indent="0">
              <a:buNone/>
            </a:pPr>
            <a:r>
              <a:rPr lang="en-US"/>
              <a:t>Customer manager has thirteen different radio buttons to allow you to easily move through the customer's account.</a:t>
            </a:r>
            <a:endParaRPr lang="en-US">
              <a:cs typeface="Calibri"/>
            </a:endParaRPr>
          </a:p>
          <a:p>
            <a:pPr>
              <a:buFont typeface="Arial" panose="05000000000000000000" pitchFamily="2" charset="2"/>
              <a:buChar char="•"/>
            </a:pPr>
            <a:r>
              <a:rPr lang="en-US"/>
              <a:t>Many of these buttons work the same way as the customer account does via the website.</a:t>
            </a:r>
            <a:endParaRPr lang="en-US">
              <a:cs typeface="Calibri"/>
            </a:endParaRPr>
          </a:p>
          <a:p>
            <a:pPr>
              <a:buFont typeface="Arial" panose="05000000000000000000" pitchFamily="2" charset="2"/>
              <a:buChar char="•"/>
            </a:pPr>
            <a:r>
              <a:rPr lang="en-US"/>
              <a:t>Some buttons are only accessible to you as a customer service agent.</a:t>
            </a:r>
            <a:endParaRPr lang="en-US">
              <a:cs typeface="Calibri"/>
            </a:endParaRPr>
          </a:p>
          <a:p>
            <a:pPr marL="365760" lvl="1" indent="0">
              <a:buNone/>
            </a:pPr>
            <a:endParaRPr lang="en-US">
              <a:cs typeface="Calibri"/>
            </a:endParaRPr>
          </a:p>
          <a:p>
            <a:pPr marL="45720" indent="0" algn="ctr">
              <a:buNone/>
            </a:pPr>
            <a:endParaRPr lang="en-US"/>
          </a:p>
        </p:txBody>
      </p:sp>
      <p:pic>
        <p:nvPicPr>
          <p:cNvPr id="2" name="Picture 1">
            <a:extLst>
              <a:ext uri="{FF2B5EF4-FFF2-40B4-BE49-F238E27FC236}">
                <a16:creationId xmlns:a16="http://schemas.microsoft.com/office/drawing/2014/main" id="{80DF07D8-9ABE-4A52-9A8E-8DF8B75F4BF1}"/>
              </a:ext>
            </a:extLst>
          </p:cNvPr>
          <p:cNvPicPr>
            <a:picLocks noChangeAspect="1"/>
          </p:cNvPicPr>
          <p:nvPr/>
        </p:nvPicPr>
        <p:blipFill>
          <a:blip r:embed="rId3"/>
          <a:stretch>
            <a:fillRect/>
          </a:stretch>
        </p:blipFill>
        <p:spPr>
          <a:xfrm>
            <a:off x="1524000" y="1792624"/>
            <a:ext cx="9144000" cy="762000"/>
          </a:xfrm>
          <a:prstGeom prst="rect">
            <a:avLst/>
          </a:prstGeom>
        </p:spPr>
      </p:pic>
    </p:spTree>
    <p:extLst>
      <p:ext uri="{BB962C8B-B14F-4D97-AF65-F5344CB8AC3E}">
        <p14:creationId xmlns:p14="http://schemas.microsoft.com/office/powerpoint/2010/main" val="3277490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6">
            <a:extLst>
              <a:ext uri="{FF2B5EF4-FFF2-40B4-BE49-F238E27FC236}">
                <a16:creationId xmlns:a16="http://schemas.microsoft.com/office/drawing/2014/main" id="{0AB029AF-FB9A-4086-AE3E-1D6B4C8A8101}"/>
              </a:ext>
            </a:extLst>
          </p:cNvPr>
          <p:cNvSpPr>
            <a:spLocks noGrp="1"/>
          </p:cNvSpPr>
          <p:nvPr>
            <p:ph type="title"/>
          </p:nvPr>
        </p:nvSpPr>
        <p:spPr/>
        <p:style>
          <a:lnRef idx="0">
            <a:schemeClr val="accent1"/>
          </a:lnRef>
          <a:fillRef idx="3">
            <a:schemeClr val="accent1"/>
          </a:fillRef>
          <a:effectRef idx="3">
            <a:schemeClr val="accent1"/>
          </a:effectRef>
          <a:fontRef idx="minor">
            <a:schemeClr val="lt1"/>
          </a:fontRef>
        </p:style>
        <p:txBody>
          <a:bodyPr anchor="ctr"/>
          <a:lstStyle/>
          <a:p>
            <a:pPr algn="ctr"/>
            <a:r>
              <a:rPr lang="en-US"/>
              <a:t>Customer Manager</a:t>
            </a:r>
          </a:p>
        </p:txBody>
      </p:sp>
      <p:sp>
        <p:nvSpPr>
          <p:cNvPr id="20" name="Content Placeholder 19">
            <a:extLst>
              <a:ext uri="{FF2B5EF4-FFF2-40B4-BE49-F238E27FC236}">
                <a16:creationId xmlns:a16="http://schemas.microsoft.com/office/drawing/2014/main" id="{2570D02C-5079-417A-861A-20E68C697344}"/>
              </a:ext>
            </a:extLst>
          </p:cNvPr>
          <p:cNvSpPr>
            <a:spLocks noGrp="1"/>
          </p:cNvSpPr>
          <p:nvPr>
            <p:ph sz="half" idx="2"/>
          </p:nvPr>
        </p:nvSpPr>
        <p:spPr>
          <a:xfrm>
            <a:off x="1524000" y="1791370"/>
            <a:ext cx="4489174" cy="4679004"/>
          </a:xfrm>
        </p:spPr>
        <p:txBody>
          <a:bodyPr vert="horz" lIns="91440" tIns="45720" rIns="91440" bIns="45720" rtlCol="0" anchor="t">
            <a:normAutofit lnSpcReduction="10000"/>
          </a:bodyPr>
          <a:lstStyle/>
          <a:p>
            <a:pPr marL="45720" indent="0" algn="ctr">
              <a:buNone/>
            </a:pPr>
            <a:r>
              <a:rPr lang="en-US" u="sng"/>
              <a:t>Simple Buttons</a:t>
            </a:r>
          </a:p>
          <a:p>
            <a:pPr>
              <a:buChar char="•"/>
            </a:pPr>
            <a:r>
              <a:rPr lang="en-US"/>
              <a:t>Save: MUST click on this button for any changes or notes on the account to be saved</a:t>
            </a:r>
            <a:endParaRPr lang="en-US">
              <a:cs typeface="Calibri"/>
            </a:endParaRPr>
          </a:p>
          <a:p>
            <a:pPr>
              <a:buChar char="•"/>
            </a:pPr>
            <a:r>
              <a:rPr lang="en-US"/>
              <a:t>Close: Do NOT click unless you have saved all your notes or updates.</a:t>
            </a:r>
            <a:endParaRPr lang="en-US">
              <a:cs typeface="Calibri"/>
            </a:endParaRPr>
          </a:p>
          <a:p>
            <a:pPr>
              <a:buChar char="•"/>
            </a:pPr>
            <a:r>
              <a:rPr lang="en-US"/>
              <a:t>Credit Cards: You can view, add, or remove different credit cards on file</a:t>
            </a:r>
            <a:endParaRPr lang="en-US">
              <a:cs typeface="Calibri"/>
            </a:endParaRPr>
          </a:p>
          <a:p>
            <a:pPr>
              <a:buChar char="•"/>
            </a:pPr>
            <a:r>
              <a:rPr lang="en-US"/>
              <a:t>Pets: You can edit, add, or merge the customer's pet profiles.</a:t>
            </a:r>
            <a:endParaRPr lang="en-US">
              <a:cs typeface="Calibri"/>
            </a:endParaRPr>
          </a:p>
          <a:p>
            <a:pPr>
              <a:buChar char="•"/>
            </a:pPr>
            <a:r>
              <a:rPr lang="en-US"/>
              <a:t>Vets: You can edit, add, remove, and search through our directory to find a vet for a customer.</a:t>
            </a:r>
            <a:endParaRPr lang="en-US">
              <a:cs typeface="Calibri"/>
            </a:endParaRPr>
          </a:p>
          <a:p>
            <a:pPr marL="45720" indent="0">
              <a:buNone/>
            </a:pPr>
            <a:endParaRPr lang="en-US"/>
          </a:p>
        </p:txBody>
      </p:sp>
      <p:sp>
        <p:nvSpPr>
          <p:cNvPr id="7" name="TextBox 6">
            <a:extLst>
              <a:ext uri="{FF2B5EF4-FFF2-40B4-BE49-F238E27FC236}">
                <a16:creationId xmlns:a16="http://schemas.microsoft.com/office/drawing/2014/main" id="{3364C11D-AACF-4C49-8FAC-85B96D0D73AA}"/>
              </a:ext>
            </a:extLst>
          </p:cNvPr>
          <p:cNvSpPr txBox="1"/>
          <p:nvPr/>
        </p:nvSpPr>
        <p:spPr>
          <a:xfrm>
            <a:off x="5052671" y="1230868"/>
            <a:ext cx="2903973" cy="369332"/>
          </a:xfrm>
          <a:prstGeom prst="rect">
            <a:avLst/>
          </a:prstGeom>
          <a:noFill/>
        </p:spPr>
        <p:txBody>
          <a:bodyPr wrap="square" rtlCol="0">
            <a:spAutoFit/>
          </a:bodyPr>
          <a:lstStyle/>
          <a:p>
            <a:r>
              <a:rPr lang="en-US">
                <a:solidFill>
                  <a:schemeClr val="bg1"/>
                </a:solidFill>
              </a:rPr>
              <a:t>Radio Buttons Cont.</a:t>
            </a:r>
          </a:p>
        </p:txBody>
      </p:sp>
      <p:pic>
        <p:nvPicPr>
          <p:cNvPr id="3" name="Picture 2">
            <a:extLst>
              <a:ext uri="{FF2B5EF4-FFF2-40B4-BE49-F238E27FC236}">
                <a16:creationId xmlns:a16="http://schemas.microsoft.com/office/drawing/2014/main" id="{D82ED36B-F7C4-45B3-B5BE-DA5CEA1639A0}"/>
              </a:ext>
            </a:extLst>
          </p:cNvPr>
          <p:cNvPicPr>
            <a:picLocks noChangeAspect="1"/>
          </p:cNvPicPr>
          <p:nvPr/>
        </p:nvPicPr>
        <p:blipFill>
          <a:blip r:embed="rId3"/>
          <a:stretch>
            <a:fillRect/>
          </a:stretch>
        </p:blipFill>
        <p:spPr>
          <a:xfrm>
            <a:off x="6566975" y="3403461"/>
            <a:ext cx="1624649" cy="516935"/>
          </a:xfrm>
          <a:prstGeom prst="rect">
            <a:avLst/>
          </a:prstGeom>
        </p:spPr>
      </p:pic>
      <p:pic>
        <p:nvPicPr>
          <p:cNvPr id="6" name="Picture 5">
            <a:extLst>
              <a:ext uri="{FF2B5EF4-FFF2-40B4-BE49-F238E27FC236}">
                <a16:creationId xmlns:a16="http://schemas.microsoft.com/office/drawing/2014/main" id="{D3B9E100-F8B6-4D1B-B76A-50DB0A53B73D}"/>
              </a:ext>
            </a:extLst>
          </p:cNvPr>
          <p:cNvPicPr>
            <a:picLocks noChangeAspect="1"/>
          </p:cNvPicPr>
          <p:nvPr/>
        </p:nvPicPr>
        <p:blipFill>
          <a:blip r:embed="rId4"/>
          <a:stretch>
            <a:fillRect/>
          </a:stretch>
        </p:blipFill>
        <p:spPr>
          <a:xfrm>
            <a:off x="5786244" y="4685609"/>
            <a:ext cx="4946346" cy="505466"/>
          </a:xfrm>
          <a:prstGeom prst="rect">
            <a:avLst/>
          </a:prstGeom>
        </p:spPr>
      </p:pic>
      <p:pic>
        <p:nvPicPr>
          <p:cNvPr id="8" name="Picture 7">
            <a:extLst>
              <a:ext uri="{FF2B5EF4-FFF2-40B4-BE49-F238E27FC236}">
                <a16:creationId xmlns:a16="http://schemas.microsoft.com/office/drawing/2014/main" id="{FC842A28-CA9C-4DED-8C8B-A2421DB17B82}"/>
              </a:ext>
            </a:extLst>
          </p:cNvPr>
          <p:cNvPicPr>
            <a:picLocks noChangeAspect="1"/>
          </p:cNvPicPr>
          <p:nvPr/>
        </p:nvPicPr>
        <p:blipFill>
          <a:blip r:embed="rId5"/>
          <a:stretch>
            <a:fillRect/>
          </a:stretch>
        </p:blipFill>
        <p:spPr>
          <a:xfrm>
            <a:off x="8461688" y="3409195"/>
            <a:ext cx="1827207" cy="505466"/>
          </a:xfrm>
          <a:prstGeom prst="rect">
            <a:avLst/>
          </a:prstGeom>
        </p:spPr>
      </p:pic>
    </p:spTree>
    <p:extLst>
      <p:ext uri="{BB962C8B-B14F-4D97-AF65-F5344CB8AC3E}">
        <p14:creationId xmlns:p14="http://schemas.microsoft.com/office/powerpoint/2010/main" val="40363023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6">
            <a:extLst>
              <a:ext uri="{FF2B5EF4-FFF2-40B4-BE49-F238E27FC236}">
                <a16:creationId xmlns:a16="http://schemas.microsoft.com/office/drawing/2014/main" id="{C2242365-A546-4D65-BEBC-EAA22DB526C2}"/>
              </a:ext>
            </a:extLst>
          </p:cNvPr>
          <p:cNvSpPr>
            <a:spLocks noGrp="1"/>
          </p:cNvSpPr>
          <p:nvPr>
            <p:ph type="title"/>
          </p:nvPr>
        </p:nvSpPr>
        <p:spPr>
          <a:xfrm>
            <a:off x="1524000" y="457200"/>
            <a:ext cx="9144000" cy="1143000"/>
          </a:xfrm>
        </p:spPr>
        <p:style>
          <a:lnRef idx="0">
            <a:schemeClr val="accent1"/>
          </a:lnRef>
          <a:fillRef idx="3">
            <a:schemeClr val="accent1"/>
          </a:fillRef>
          <a:effectRef idx="3">
            <a:schemeClr val="accent1"/>
          </a:effectRef>
          <a:fontRef idx="minor">
            <a:schemeClr val="lt1"/>
          </a:fontRef>
        </p:style>
        <p:txBody>
          <a:bodyPr anchor="ctr"/>
          <a:lstStyle/>
          <a:p>
            <a:pPr algn="ctr"/>
            <a:r>
              <a:rPr lang="en-US"/>
              <a:t>Welcome to Admin</a:t>
            </a:r>
          </a:p>
        </p:txBody>
      </p:sp>
      <p:pic>
        <p:nvPicPr>
          <p:cNvPr id="6" name="Content Placeholder 5">
            <a:extLst>
              <a:ext uri="{FF2B5EF4-FFF2-40B4-BE49-F238E27FC236}">
                <a16:creationId xmlns:a16="http://schemas.microsoft.com/office/drawing/2014/main" id="{0B7BF4E4-8F8A-46F8-A8E8-314E7877CCA8}"/>
              </a:ext>
            </a:extLst>
          </p:cNvPr>
          <p:cNvPicPr>
            <a:picLocks noGrp="1" noChangeAspect="1"/>
          </p:cNvPicPr>
          <p:nvPr>
            <p:ph sz="half" idx="2"/>
          </p:nvPr>
        </p:nvPicPr>
        <p:blipFill>
          <a:blip r:embed="rId2"/>
          <a:stretch>
            <a:fillRect/>
          </a:stretch>
        </p:blipFill>
        <p:spPr>
          <a:xfrm>
            <a:off x="6172200" y="2315165"/>
            <a:ext cx="4495800" cy="2605527"/>
          </a:xfrm>
          <a:prstGeom prst="rect">
            <a:avLst/>
          </a:prstGeom>
        </p:spPr>
      </p:pic>
      <p:sp>
        <p:nvSpPr>
          <p:cNvPr id="5" name="Content Placeholder 4">
            <a:extLst>
              <a:ext uri="{FF2B5EF4-FFF2-40B4-BE49-F238E27FC236}">
                <a16:creationId xmlns:a16="http://schemas.microsoft.com/office/drawing/2014/main" id="{C497B8D6-A018-495C-A3C7-151891D21EB1}"/>
              </a:ext>
            </a:extLst>
          </p:cNvPr>
          <p:cNvSpPr>
            <a:spLocks noGrp="1"/>
          </p:cNvSpPr>
          <p:nvPr>
            <p:ph sz="half" idx="1"/>
          </p:nvPr>
        </p:nvSpPr>
        <p:spPr/>
        <p:txBody>
          <a:bodyPr vert="horz" lIns="91440" tIns="45720" rIns="91440" bIns="45720" rtlCol="0" anchor="t">
            <a:normAutofit/>
          </a:bodyPr>
          <a:lstStyle/>
          <a:p>
            <a:pPr marL="45720" indent="0">
              <a:buNone/>
            </a:pPr>
            <a:r>
              <a:rPr lang="en-US"/>
              <a:t>During this Module you will learn how to work within the Administration Manager A.K.A. ADMIN.</a:t>
            </a:r>
          </a:p>
          <a:p>
            <a:pPr marL="388620" indent="-342900">
              <a:buChar char="•"/>
            </a:pPr>
            <a:r>
              <a:rPr lang="en-US"/>
              <a:t>Admin is where every department works from, using different managers to do so.</a:t>
            </a:r>
          </a:p>
          <a:p>
            <a:pPr marL="388620" indent="-342900">
              <a:buChar char="•"/>
            </a:pPr>
            <a:r>
              <a:rPr lang="en-US"/>
              <a:t>All client information and prescription information is stored here.</a:t>
            </a:r>
            <a:endParaRPr lang="en-US">
              <a:cs typeface="Calibri"/>
            </a:endParaRPr>
          </a:p>
          <a:p>
            <a:pPr marL="45720" indent="0">
              <a:buNone/>
            </a:pPr>
            <a:endParaRPr lang="en-US">
              <a:cs typeface="Calibri"/>
            </a:endParaRPr>
          </a:p>
        </p:txBody>
      </p:sp>
    </p:spTree>
    <p:extLst>
      <p:ext uri="{BB962C8B-B14F-4D97-AF65-F5344CB8AC3E}">
        <p14:creationId xmlns:p14="http://schemas.microsoft.com/office/powerpoint/2010/main" val="497326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6">
            <a:extLst>
              <a:ext uri="{FF2B5EF4-FFF2-40B4-BE49-F238E27FC236}">
                <a16:creationId xmlns:a16="http://schemas.microsoft.com/office/drawing/2014/main" id="{0AB029AF-FB9A-4086-AE3E-1D6B4C8A8101}"/>
              </a:ext>
            </a:extLst>
          </p:cNvPr>
          <p:cNvSpPr>
            <a:spLocks noGrp="1"/>
          </p:cNvSpPr>
          <p:nvPr>
            <p:ph type="title"/>
          </p:nvPr>
        </p:nvSpPr>
        <p:spPr/>
        <p:style>
          <a:lnRef idx="0">
            <a:schemeClr val="accent1"/>
          </a:lnRef>
          <a:fillRef idx="3">
            <a:schemeClr val="accent1"/>
          </a:fillRef>
          <a:effectRef idx="3">
            <a:schemeClr val="accent1"/>
          </a:effectRef>
          <a:fontRef idx="minor">
            <a:schemeClr val="lt1"/>
          </a:fontRef>
        </p:style>
        <p:txBody>
          <a:bodyPr anchor="ctr"/>
          <a:lstStyle/>
          <a:p>
            <a:pPr algn="ctr"/>
            <a:r>
              <a:rPr lang="en-US"/>
              <a:t>Customer Manager</a:t>
            </a:r>
          </a:p>
        </p:txBody>
      </p:sp>
      <p:sp>
        <p:nvSpPr>
          <p:cNvPr id="7" name="TextBox 6">
            <a:extLst>
              <a:ext uri="{FF2B5EF4-FFF2-40B4-BE49-F238E27FC236}">
                <a16:creationId xmlns:a16="http://schemas.microsoft.com/office/drawing/2014/main" id="{3364C11D-AACF-4C49-8FAC-85B96D0D73AA}"/>
              </a:ext>
            </a:extLst>
          </p:cNvPr>
          <p:cNvSpPr txBox="1"/>
          <p:nvPr/>
        </p:nvSpPr>
        <p:spPr>
          <a:xfrm>
            <a:off x="5052671" y="1230868"/>
            <a:ext cx="2903973" cy="369332"/>
          </a:xfrm>
          <a:prstGeom prst="rect">
            <a:avLst/>
          </a:prstGeom>
          <a:noFill/>
        </p:spPr>
        <p:txBody>
          <a:bodyPr wrap="square" rtlCol="0">
            <a:spAutoFit/>
          </a:bodyPr>
          <a:lstStyle/>
          <a:p>
            <a:r>
              <a:rPr lang="en-US">
                <a:solidFill>
                  <a:schemeClr val="bg1"/>
                </a:solidFill>
              </a:rPr>
              <a:t>Radio Buttons Cont.</a:t>
            </a:r>
          </a:p>
        </p:txBody>
      </p:sp>
      <p:pic>
        <p:nvPicPr>
          <p:cNvPr id="2" name="Picture 1">
            <a:extLst>
              <a:ext uri="{FF2B5EF4-FFF2-40B4-BE49-F238E27FC236}">
                <a16:creationId xmlns:a16="http://schemas.microsoft.com/office/drawing/2014/main" id="{4130FFB6-A102-4F0C-8B4B-E7934F4B0F5F}"/>
              </a:ext>
            </a:extLst>
          </p:cNvPr>
          <p:cNvPicPr>
            <a:picLocks noChangeAspect="1"/>
          </p:cNvPicPr>
          <p:nvPr/>
        </p:nvPicPr>
        <p:blipFill>
          <a:blip r:embed="rId3"/>
          <a:stretch>
            <a:fillRect/>
          </a:stretch>
        </p:blipFill>
        <p:spPr>
          <a:xfrm>
            <a:off x="1585738" y="1699394"/>
            <a:ext cx="9020523" cy="1436303"/>
          </a:xfrm>
          <a:prstGeom prst="rect">
            <a:avLst/>
          </a:prstGeom>
        </p:spPr>
      </p:pic>
      <p:sp>
        <p:nvSpPr>
          <p:cNvPr id="20" name="Content Placeholder 19">
            <a:extLst>
              <a:ext uri="{FF2B5EF4-FFF2-40B4-BE49-F238E27FC236}">
                <a16:creationId xmlns:a16="http://schemas.microsoft.com/office/drawing/2014/main" id="{2570D02C-5079-417A-861A-20E68C697344}"/>
              </a:ext>
            </a:extLst>
          </p:cNvPr>
          <p:cNvSpPr>
            <a:spLocks noGrp="1"/>
          </p:cNvSpPr>
          <p:nvPr>
            <p:ph sz="half" idx="2"/>
          </p:nvPr>
        </p:nvSpPr>
        <p:spPr>
          <a:xfrm>
            <a:off x="1649894" y="2958252"/>
            <a:ext cx="8892209" cy="2904666"/>
          </a:xfrm>
        </p:spPr>
        <p:txBody>
          <a:bodyPr vert="horz" lIns="91440" tIns="45720" rIns="91440" bIns="45720" rtlCol="0" anchor="t">
            <a:normAutofit/>
          </a:bodyPr>
          <a:lstStyle/>
          <a:p>
            <a:pPr marL="45720" indent="0" algn="ctr">
              <a:buNone/>
            </a:pPr>
            <a:r>
              <a:rPr lang="en-US" u="sng"/>
              <a:t>Audit Trail Button</a:t>
            </a:r>
          </a:p>
          <a:p>
            <a:pPr marL="45720" indent="0">
              <a:buNone/>
            </a:pPr>
            <a:r>
              <a:rPr lang="en-US"/>
              <a:t>This button provides a history of who has accessed the account and what was done.</a:t>
            </a:r>
            <a:endParaRPr lang="en-US">
              <a:cs typeface="Calibri"/>
            </a:endParaRPr>
          </a:p>
          <a:p>
            <a:pPr lvl="1"/>
            <a:r>
              <a:rPr lang="en-US"/>
              <a:t>ALWAYS search from a day or two prior to the actual date the order was placed on.</a:t>
            </a:r>
            <a:endParaRPr lang="en-US">
              <a:cs typeface="Calibri"/>
            </a:endParaRPr>
          </a:p>
          <a:p>
            <a:pPr lvl="1"/>
            <a:r>
              <a:rPr lang="en-US"/>
              <a:t>Anything under WEBSITE was created online via the client.</a:t>
            </a:r>
            <a:endParaRPr lang="en-US">
              <a:cs typeface="Calibri"/>
            </a:endParaRPr>
          </a:p>
        </p:txBody>
      </p:sp>
    </p:spTree>
    <p:extLst>
      <p:ext uri="{BB962C8B-B14F-4D97-AF65-F5344CB8AC3E}">
        <p14:creationId xmlns:p14="http://schemas.microsoft.com/office/powerpoint/2010/main" val="1334758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6">
            <a:extLst>
              <a:ext uri="{FF2B5EF4-FFF2-40B4-BE49-F238E27FC236}">
                <a16:creationId xmlns:a16="http://schemas.microsoft.com/office/drawing/2014/main" id="{0AB029AF-FB9A-4086-AE3E-1D6B4C8A8101}"/>
              </a:ext>
            </a:extLst>
          </p:cNvPr>
          <p:cNvSpPr>
            <a:spLocks noGrp="1"/>
          </p:cNvSpPr>
          <p:nvPr>
            <p:ph type="title"/>
          </p:nvPr>
        </p:nvSpPr>
        <p:spPr/>
        <p:style>
          <a:lnRef idx="0">
            <a:schemeClr val="accent1"/>
          </a:lnRef>
          <a:fillRef idx="3">
            <a:schemeClr val="accent1"/>
          </a:fillRef>
          <a:effectRef idx="3">
            <a:schemeClr val="accent1"/>
          </a:effectRef>
          <a:fontRef idx="minor">
            <a:schemeClr val="lt1"/>
          </a:fontRef>
        </p:style>
        <p:txBody>
          <a:bodyPr anchor="ctr"/>
          <a:lstStyle/>
          <a:p>
            <a:pPr algn="ctr"/>
            <a:r>
              <a:rPr lang="en-US"/>
              <a:t>Customer Manager</a:t>
            </a:r>
          </a:p>
        </p:txBody>
      </p:sp>
      <p:pic>
        <p:nvPicPr>
          <p:cNvPr id="8" name="Content Placeholder 7">
            <a:extLst>
              <a:ext uri="{FF2B5EF4-FFF2-40B4-BE49-F238E27FC236}">
                <a16:creationId xmlns:a16="http://schemas.microsoft.com/office/drawing/2014/main" id="{C58736D8-7EFE-4572-804F-4D3D7D557EA8}"/>
              </a:ext>
            </a:extLst>
          </p:cNvPr>
          <p:cNvPicPr>
            <a:picLocks noGrp="1" noChangeAspect="1"/>
          </p:cNvPicPr>
          <p:nvPr>
            <p:ph idx="1"/>
          </p:nvPr>
        </p:nvPicPr>
        <p:blipFill>
          <a:blip r:embed="rId3"/>
          <a:stretch>
            <a:fillRect/>
          </a:stretch>
        </p:blipFill>
        <p:spPr>
          <a:xfrm>
            <a:off x="2624899" y="1714500"/>
            <a:ext cx="6942201" cy="4457700"/>
          </a:xfrm>
          <a:prstGeom prst="rect">
            <a:avLst/>
          </a:prstGeom>
        </p:spPr>
      </p:pic>
      <p:sp>
        <p:nvSpPr>
          <p:cNvPr id="7" name="TextBox 6">
            <a:extLst>
              <a:ext uri="{FF2B5EF4-FFF2-40B4-BE49-F238E27FC236}">
                <a16:creationId xmlns:a16="http://schemas.microsoft.com/office/drawing/2014/main" id="{3364C11D-AACF-4C49-8FAC-85B96D0D73AA}"/>
              </a:ext>
            </a:extLst>
          </p:cNvPr>
          <p:cNvSpPr txBox="1"/>
          <p:nvPr/>
        </p:nvSpPr>
        <p:spPr>
          <a:xfrm>
            <a:off x="5052671" y="1230868"/>
            <a:ext cx="2903973" cy="369332"/>
          </a:xfrm>
          <a:prstGeom prst="rect">
            <a:avLst/>
          </a:prstGeom>
          <a:noFill/>
        </p:spPr>
        <p:txBody>
          <a:bodyPr wrap="square" rtlCol="0">
            <a:spAutoFit/>
          </a:bodyPr>
          <a:lstStyle/>
          <a:p>
            <a:r>
              <a:rPr lang="en-US">
                <a:solidFill>
                  <a:schemeClr val="bg1"/>
                </a:solidFill>
              </a:rPr>
              <a:t>Radio Buttons Cont.</a:t>
            </a:r>
          </a:p>
        </p:txBody>
      </p:sp>
      <p:sp>
        <p:nvSpPr>
          <p:cNvPr id="9" name="Rectangle 8">
            <a:extLst>
              <a:ext uri="{FF2B5EF4-FFF2-40B4-BE49-F238E27FC236}">
                <a16:creationId xmlns:a16="http://schemas.microsoft.com/office/drawing/2014/main" id="{DC0B0E60-81FB-40C9-8252-3707F5A2A8C6}"/>
              </a:ext>
            </a:extLst>
          </p:cNvPr>
          <p:cNvSpPr/>
          <p:nvPr/>
        </p:nvSpPr>
        <p:spPr>
          <a:xfrm>
            <a:off x="2624899" y="2411506"/>
            <a:ext cx="1597477" cy="206188"/>
          </a:xfrm>
          <a:prstGeom prst="rect">
            <a:avLst/>
          </a:prstGeom>
          <a:noFill/>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4E09E062-66F9-439F-928E-DFDE1D636147}"/>
              </a:ext>
            </a:extLst>
          </p:cNvPr>
          <p:cNvSpPr/>
          <p:nvPr/>
        </p:nvSpPr>
        <p:spPr>
          <a:xfrm>
            <a:off x="2624899" y="2866464"/>
            <a:ext cx="1211996" cy="206188"/>
          </a:xfrm>
          <a:prstGeom prst="rect">
            <a:avLst/>
          </a:prstGeom>
          <a:noFill/>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27DC0CE-2451-403A-8938-D4F150422FDC}"/>
              </a:ext>
            </a:extLst>
          </p:cNvPr>
          <p:cNvSpPr/>
          <p:nvPr/>
        </p:nvSpPr>
        <p:spPr>
          <a:xfrm>
            <a:off x="6095998" y="2866464"/>
            <a:ext cx="2061883" cy="206188"/>
          </a:xfrm>
          <a:prstGeom prst="rect">
            <a:avLst/>
          </a:prstGeom>
          <a:noFill/>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91895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heel(1)">
                                      <p:cBhvr>
                                        <p:cTn id="7" dur="20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heel(1)">
                                      <p:cBhvr>
                                        <p:cTn id="12" dur="20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wheel(1)">
                                      <p:cBhvr>
                                        <p:cTn id="17" dur="2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2"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6">
            <a:extLst>
              <a:ext uri="{FF2B5EF4-FFF2-40B4-BE49-F238E27FC236}">
                <a16:creationId xmlns:a16="http://schemas.microsoft.com/office/drawing/2014/main" id="{0AB029AF-FB9A-4086-AE3E-1D6B4C8A8101}"/>
              </a:ext>
            </a:extLst>
          </p:cNvPr>
          <p:cNvSpPr>
            <a:spLocks noGrp="1"/>
          </p:cNvSpPr>
          <p:nvPr>
            <p:ph type="title"/>
          </p:nvPr>
        </p:nvSpPr>
        <p:spPr/>
        <p:style>
          <a:lnRef idx="0">
            <a:schemeClr val="accent1"/>
          </a:lnRef>
          <a:fillRef idx="3">
            <a:schemeClr val="accent1"/>
          </a:fillRef>
          <a:effectRef idx="3">
            <a:schemeClr val="accent1"/>
          </a:effectRef>
          <a:fontRef idx="minor">
            <a:schemeClr val="lt1"/>
          </a:fontRef>
        </p:style>
        <p:txBody>
          <a:bodyPr anchor="ctr"/>
          <a:lstStyle/>
          <a:p>
            <a:pPr algn="ctr"/>
            <a:r>
              <a:rPr lang="en-US"/>
              <a:t>Customer Manager</a:t>
            </a:r>
          </a:p>
        </p:txBody>
      </p:sp>
      <p:sp>
        <p:nvSpPr>
          <p:cNvPr id="7" name="TextBox 6">
            <a:extLst>
              <a:ext uri="{FF2B5EF4-FFF2-40B4-BE49-F238E27FC236}">
                <a16:creationId xmlns:a16="http://schemas.microsoft.com/office/drawing/2014/main" id="{3364C11D-AACF-4C49-8FAC-85B96D0D73AA}"/>
              </a:ext>
            </a:extLst>
          </p:cNvPr>
          <p:cNvSpPr txBox="1"/>
          <p:nvPr/>
        </p:nvSpPr>
        <p:spPr>
          <a:xfrm>
            <a:off x="5052671" y="1230868"/>
            <a:ext cx="2903973" cy="369332"/>
          </a:xfrm>
          <a:prstGeom prst="rect">
            <a:avLst/>
          </a:prstGeom>
          <a:noFill/>
        </p:spPr>
        <p:txBody>
          <a:bodyPr wrap="square" rtlCol="0">
            <a:spAutoFit/>
          </a:bodyPr>
          <a:lstStyle/>
          <a:p>
            <a:r>
              <a:rPr lang="en-US">
                <a:solidFill>
                  <a:schemeClr val="bg1"/>
                </a:solidFill>
              </a:rPr>
              <a:t>Radio Buttons Cont.</a:t>
            </a:r>
          </a:p>
        </p:txBody>
      </p:sp>
      <p:sp>
        <p:nvSpPr>
          <p:cNvPr id="20" name="Content Placeholder 19">
            <a:extLst>
              <a:ext uri="{FF2B5EF4-FFF2-40B4-BE49-F238E27FC236}">
                <a16:creationId xmlns:a16="http://schemas.microsoft.com/office/drawing/2014/main" id="{2570D02C-5079-417A-861A-20E68C697344}"/>
              </a:ext>
            </a:extLst>
          </p:cNvPr>
          <p:cNvSpPr>
            <a:spLocks noGrp="1"/>
          </p:cNvSpPr>
          <p:nvPr>
            <p:ph sz="half" idx="2"/>
          </p:nvPr>
        </p:nvSpPr>
        <p:spPr>
          <a:xfrm>
            <a:off x="1649895" y="3305710"/>
            <a:ext cx="8892209" cy="2904666"/>
          </a:xfrm>
        </p:spPr>
        <p:txBody>
          <a:bodyPr vert="horz" lIns="91440" tIns="45720" rIns="91440" bIns="45720" rtlCol="0" anchor="t">
            <a:normAutofit/>
          </a:bodyPr>
          <a:lstStyle/>
          <a:p>
            <a:pPr marL="45720" indent="0" algn="ctr">
              <a:buNone/>
            </a:pPr>
            <a:r>
              <a:rPr lang="en-US" u="sng" err="1"/>
              <a:t>Autoship</a:t>
            </a:r>
            <a:r>
              <a:rPr lang="en-US" u="sng"/>
              <a:t> Button</a:t>
            </a:r>
          </a:p>
          <a:p>
            <a:pPr marL="388620" indent="-342900"/>
            <a:r>
              <a:rPr lang="en-US"/>
              <a:t>View any active or suspended </a:t>
            </a:r>
            <a:r>
              <a:rPr lang="en-US" err="1"/>
              <a:t>autoshipments</a:t>
            </a:r>
          </a:p>
          <a:p>
            <a:pPr lvl="1">
              <a:buChar char="•"/>
            </a:pPr>
            <a:r>
              <a:rPr lang="en-US">
                <a:cs typeface="Calibri"/>
              </a:rPr>
              <a:t>View when it was created and by whom</a:t>
            </a:r>
          </a:p>
          <a:p>
            <a:pPr lvl="1">
              <a:buChar char="•"/>
            </a:pPr>
            <a:r>
              <a:rPr lang="en-US">
                <a:cs typeface="Calibri"/>
              </a:rPr>
              <a:t>View who was the last person to modify an existing </a:t>
            </a:r>
            <a:r>
              <a:rPr lang="en-US" err="1">
                <a:cs typeface="Calibri"/>
              </a:rPr>
              <a:t>autoshipment</a:t>
            </a:r>
          </a:p>
          <a:p>
            <a:pPr marL="388620" indent="-342900"/>
            <a:r>
              <a:rPr lang="en-US"/>
              <a:t>Edit or suspend </a:t>
            </a:r>
            <a:r>
              <a:rPr lang="en-US" err="1"/>
              <a:t>autoshipments</a:t>
            </a:r>
            <a:endParaRPr lang="en-US" err="1">
              <a:cs typeface="Calibri"/>
            </a:endParaRPr>
          </a:p>
          <a:p>
            <a:pPr marL="388620" indent="-342900"/>
            <a:r>
              <a:rPr lang="en-US"/>
              <a:t>Create an </a:t>
            </a:r>
            <a:r>
              <a:rPr lang="en-US" err="1"/>
              <a:t>autoshipment</a:t>
            </a:r>
            <a:endParaRPr lang="en-US">
              <a:cs typeface="Calibri"/>
            </a:endParaRPr>
          </a:p>
          <a:p>
            <a:pPr>
              <a:buChar char="•"/>
            </a:pPr>
            <a:endParaRPr lang="en-US">
              <a:cs typeface="Calibri"/>
            </a:endParaRPr>
          </a:p>
        </p:txBody>
      </p:sp>
      <p:pic>
        <p:nvPicPr>
          <p:cNvPr id="3" name="Picture 2">
            <a:extLst>
              <a:ext uri="{FF2B5EF4-FFF2-40B4-BE49-F238E27FC236}">
                <a16:creationId xmlns:a16="http://schemas.microsoft.com/office/drawing/2014/main" id="{694D8AAB-E310-4B7A-B9F0-35F530089D0D}"/>
              </a:ext>
            </a:extLst>
          </p:cNvPr>
          <p:cNvPicPr>
            <a:picLocks noChangeAspect="1"/>
          </p:cNvPicPr>
          <p:nvPr/>
        </p:nvPicPr>
        <p:blipFill>
          <a:blip r:embed="rId3"/>
          <a:stretch>
            <a:fillRect/>
          </a:stretch>
        </p:blipFill>
        <p:spPr>
          <a:xfrm>
            <a:off x="1524000" y="1627639"/>
            <a:ext cx="9144000" cy="1517754"/>
          </a:xfrm>
          <a:prstGeom prst="rect">
            <a:avLst/>
          </a:prstGeom>
        </p:spPr>
      </p:pic>
    </p:spTree>
    <p:extLst>
      <p:ext uri="{BB962C8B-B14F-4D97-AF65-F5344CB8AC3E}">
        <p14:creationId xmlns:p14="http://schemas.microsoft.com/office/powerpoint/2010/main" val="4116839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6">
            <a:extLst>
              <a:ext uri="{FF2B5EF4-FFF2-40B4-BE49-F238E27FC236}">
                <a16:creationId xmlns:a16="http://schemas.microsoft.com/office/drawing/2014/main" id="{0AB029AF-FB9A-4086-AE3E-1D6B4C8A8101}"/>
              </a:ext>
            </a:extLst>
          </p:cNvPr>
          <p:cNvSpPr>
            <a:spLocks noGrp="1"/>
          </p:cNvSpPr>
          <p:nvPr>
            <p:ph type="title"/>
          </p:nvPr>
        </p:nvSpPr>
        <p:spPr/>
        <p:style>
          <a:lnRef idx="0">
            <a:schemeClr val="accent1"/>
          </a:lnRef>
          <a:fillRef idx="3">
            <a:schemeClr val="accent1"/>
          </a:fillRef>
          <a:effectRef idx="3">
            <a:schemeClr val="accent1"/>
          </a:effectRef>
          <a:fontRef idx="minor">
            <a:schemeClr val="lt1"/>
          </a:fontRef>
        </p:style>
        <p:txBody>
          <a:bodyPr anchor="ctr"/>
          <a:lstStyle/>
          <a:p>
            <a:pPr algn="ctr"/>
            <a:r>
              <a:rPr lang="en-US"/>
              <a:t>Customer Manager</a:t>
            </a:r>
          </a:p>
        </p:txBody>
      </p:sp>
      <p:pic>
        <p:nvPicPr>
          <p:cNvPr id="4" name="Content Placeholder 3">
            <a:extLst>
              <a:ext uri="{FF2B5EF4-FFF2-40B4-BE49-F238E27FC236}">
                <a16:creationId xmlns:a16="http://schemas.microsoft.com/office/drawing/2014/main" id="{6BA23F23-8638-45EE-9EFD-4AD321401467}"/>
              </a:ext>
            </a:extLst>
          </p:cNvPr>
          <p:cNvPicPr>
            <a:picLocks noGrp="1" noChangeAspect="1"/>
          </p:cNvPicPr>
          <p:nvPr>
            <p:ph sz="half" idx="1"/>
          </p:nvPr>
        </p:nvPicPr>
        <p:blipFill>
          <a:blip r:embed="rId3"/>
          <a:stretch>
            <a:fillRect/>
          </a:stretch>
        </p:blipFill>
        <p:spPr>
          <a:xfrm>
            <a:off x="4928798" y="1878349"/>
            <a:ext cx="5739202" cy="659564"/>
          </a:xfrm>
          <a:prstGeom prst="rect">
            <a:avLst/>
          </a:prstGeom>
        </p:spPr>
      </p:pic>
      <p:sp>
        <p:nvSpPr>
          <p:cNvPr id="20" name="Content Placeholder 19">
            <a:extLst>
              <a:ext uri="{FF2B5EF4-FFF2-40B4-BE49-F238E27FC236}">
                <a16:creationId xmlns:a16="http://schemas.microsoft.com/office/drawing/2014/main" id="{2570D02C-5079-417A-861A-20E68C697344}"/>
              </a:ext>
            </a:extLst>
          </p:cNvPr>
          <p:cNvSpPr>
            <a:spLocks noGrp="1"/>
          </p:cNvSpPr>
          <p:nvPr>
            <p:ph sz="half" idx="2"/>
          </p:nvPr>
        </p:nvSpPr>
        <p:spPr>
          <a:xfrm>
            <a:off x="1535131" y="1714500"/>
            <a:ext cx="3632770" cy="4462272"/>
          </a:xfrm>
        </p:spPr>
        <p:txBody>
          <a:bodyPr vert="horz" lIns="91440" tIns="45720" rIns="91440" bIns="45720" rtlCol="0" anchor="t">
            <a:normAutofit/>
          </a:bodyPr>
          <a:lstStyle/>
          <a:p>
            <a:pPr marL="45720" indent="0" algn="ctr">
              <a:buNone/>
            </a:pPr>
            <a:r>
              <a:rPr lang="en-US" u="sng"/>
              <a:t>Store Credit Button</a:t>
            </a:r>
          </a:p>
          <a:p>
            <a:pPr marL="45720" indent="0">
              <a:buNone/>
            </a:pPr>
            <a:r>
              <a:rPr lang="en-US"/>
              <a:t>All store credits can be added or viewed on here.</a:t>
            </a:r>
            <a:endParaRPr lang="en-US">
              <a:cs typeface="Calibri"/>
            </a:endParaRPr>
          </a:p>
          <a:p>
            <a:pPr>
              <a:buFont typeface="Arial" panose="05000000000000000000" pitchFamily="2" charset="2"/>
              <a:buChar char="•"/>
            </a:pPr>
            <a:r>
              <a:rPr lang="en-US"/>
              <a:t>When adding a store credit, an email can be sent to the customer with the coupon code. </a:t>
            </a:r>
          </a:p>
          <a:p>
            <a:pPr>
              <a:buFont typeface="Arial" panose="05000000000000000000" pitchFamily="2" charset="2"/>
              <a:buChar char="•"/>
            </a:pPr>
            <a:r>
              <a:rPr lang="en-US"/>
              <a:t>The maximum store credit allowed is $25.</a:t>
            </a:r>
            <a:endParaRPr lang="en-US">
              <a:cs typeface="Calibri"/>
            </a:endParaRPr>
          </a:p>
          <a:p>
            <a:pPr lvl="1" indent="-342900">
              <a:buChar char="•"/>
            </a:pPr>
            <a:r>
              <a:rPr lang="en-US"/>
              <a:t>Anything over $25 will need to be added by a manager.</a:t>
            </a:r>
            <a:endParaRPr lang="en-US">
              <a:cs typeface="Calibri"/>
            </a:endParaRPr>
          </a:p>
          <a:p>
            <a:pPr marL="45720" indent="0" algn="ctr">
              <a:buNone/>
            </a:pPr>
            <a:endParaRPr lang="en-US"/>
          </a:p>
        </p:txBody>
      </p:sp>
      <p:sp>
        <p:nvSpPr>
          <p:cNvPr id="7" name="TextBox 6">
            <a:extLst>
              <a:ext uri="{FF2B5EF4-FFF2-40B4-BE49-F238E27FC236}">
                <a16:creationId xmlns:a16="http://schemas.microsoft.com/office/drawing/2014/main" id="{3364C11D-AACF-4C49-8FAC-85B96D0D73AA}"/>
              </a:ext>
            </a:extLst>
          </p:cNvPr>
          <p:cNvSpPr txBox="1"/>
          <p:nvPr/>
        </p:nvSpPr>
        <p:spPr>
          <a:xfrm>
            <a:off x="5052671" y="1230868"/>
            <a:ext cx="2903973" cy="369332"/>
          </a:xfrm>
          <a:prstGeom prst="rect">
            <a:avLst/>
          </a:prstGeom>
          <a:noFill/>
        </p:spPr>
        <p:txBody>
          <a:bodyPr wrap="square" rtlCol="0">
            <a:spAutoFit/>
          </a:bodyPr>
          <a:lstStyle/>
          <a:p>
            <a:r>
              <a:rPr lang="en-US">
                <a:solidFill>
                  <a:schemeClr val="bg1"/>
                </a:solidFill>
              </a:rPr>
              <a:t>Radio Buttons Cont.</a:t>
            </a:r>
          </a:p>
        </p:txBody>
      </p:sp>
      <p:pic>
        <p:nvPicPr>
          <p:cNvPr id="9" name="Picture 8">
            <a:extLst>
              <a:ext uri="{FF2B5EF4-FFF2-40B4-BE49-F238E27FC236}">
                <a16:creationId xmlns:a16="http://schemas.microsoft.com/office/drawing/2014/main" id="{E4B3E9E9-30FB-407A-9EF8-AA503EEC9F47}"/>
              </a:ext>
            </a:extLst>
          </p:cNvPr>
          <p:cNvPicPr>
            <a:picLocks noChangeAspect="1"/>
          </p:cNvPicPr>
          <p:nvPr/>
        </p:nvPicPr>
        <p:blipFill>
          <a:blip r:embed="rId4"/>
          <a:stretch>
            <a:fillRect/>
          </a:stretch>
        </p:blipFill>
        <p:spPr>
          <a:xfrm>
            <a:off x="4917667" y="3683684"/>
            <a:ext cx="5739202" cy="801109"/>
          </a:xfrm>
          <a:prstGeom prst="rect">
            <a:avLst/>
          </a:prstGeom>
        </p:spPr>
      </p:pic>
    </p:spTree>
    <p:extLst>
      <p:ext uri="{BB962C8B-B14F-4D97-AF65-F5344CB8AC3E}">
        <p14:creationId xmlns:p14="http://schemas.microsoft.com/office/powerpoint/2010/main" val="353961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6">
            <a:extLst>
              <a:ext uri="{FF2B5EF4-FFF2-40B4-BE49-F238E27FC236}">
                <a16:creationId xmlns:a16="http://schemas.microsoft.com/office/drawing/2014/main" id="{0AB029AF-FB9A-4086-AE3E-1D6B4C8A8101}"/>
              </a:ext>
            </a:extLst>
          </p:cNvPr>
          <p:cNvSpPr>
            <a:spLocks noGrp="1"/>
          </p:cNvSpPr>
          <p:nvPr>
            <p:ph type="title"/>
          </p:nvPr>
        </p:nvSpPr>
        <p:spPr/>
        <p:style>
          <a:lnRef idx="0">
            <a:schemeClr val="accent1"/>
          </a:lnRef>
          <a:fillRef idx="3">
            <a:schemeClr val="accent1"/>
          </a:fillRef>
          <a:effectRef idx="3">
            <a:schemeClr val="accent1"/>
          </a:effectRef>
          <a:fontRef idx="minor">
            <a:schemeClr val="lt1"/>
          </a:fontRef>
        </p:style>
        <p:txBody>
          <a:bodyPr anchor="ctr"/>
          <a:lstStyle/>
          <a:p>
            <a:pPr algn="ctr"/>
            <a:r>
              <a:rPr lang="en-US"/>
              <a:t>Customer Manager</a:t>
            </a:r>
          </a:p>
        </p:txBody>
      </p:sp>
      <p:sp>
        <p:nvSpPr>
          <p:cNvPr id="20" name="Content Placeholder 19">
            <a:extLst>
              <a:ext uri="{FF2B5EF4-FFF2-40B4-BE49-F238E27FC236}">
                <a16:creationId xmlns:a16="http://schemas.microsoft.com/office/drawing/2014/main" id="{2570D02C-5079-417A-861A-20E68C697344}"/>
              </a:ext>
            </a:extLst>
          </p:cNvPr>
          <p:cNvSpPr>
            <a:spLocks noGrp="1"/>
          </p:cNvSpPr>
          <p:nvPr>
            <p:ph sz="half" idx="2"/>
          </p:nvPr>
        </p:nvSpPr>
        <p:spPr>
          <a:xfrm>
            <a:off x="1524000" y="1704226"/>
            <a:ext cx="3428144" cy="4462272"/>
          </a:xfrm>
        </p:spPr>
        <p:txBody>
          <a:bodyPr vert="horz" lIns="91440" tIns="45720" rIns="91440" bIns="45720" rtlCol="0" anchor="t">
            <a:normAutofit/>
          </a:bodyPr>
          <a:lstStyle/>
          <a:p>
            <a:pPr marL="45720" indent="0" algn="ctr">
              <a:buNone/>
            </a:pPr>
            <a:r>
              <a:rPr lang="en-US" u="sng"/>
              <a:t>Items Button</a:t>
            </a:r>
          </a:p>
          <a:p>
            <a:pPr marL="45720" indent="0">
              <a:buNone/>
            </a:pPr>
            <a:r>
              <a:rPr lang="en-US"/>
              <a:t>All items purchased by a customer can be viewed here.</a:t>
            </a:r>
            <a:endParaRPr lang="en-US">
              <a:cs typeface="Calibri"/>
            </a:endParaRPr>
          </a:p>
          <a:p>
            <a:pPr>
              <a:buChar char="•"/>
            </a:pPr>
            <a:r>
              <a:rPr lang="en-US"/>
              <a:t>Sorted by:</a:t>
            </a:r>
            <a:endParaRPr lang="en-US">
              <a:cs typeface="Calibri"/>
            </a:endParaRPr>
          </a:p>
          <a:p>
            <a:pPr lvl="1">
              <a:buChar char="•"/>
            </a:pPr>
            <a:r>
              <a:rPr lang="en-US"/>
              <a:t>Item Number</a:t>
            </a:r>
            <a:endParaRPr lang="en-US">
              <a:cs typeface="Calibri"/>
            </a:endParaRPr>
          </a:p>
          <a:p>
            <a:pPr lvl="1">
              <a:buChar char="•"/>
            </a:pPr>
            <a:r>
              <a:rPr lang="en-US"/>
              <a:t>Item Name</a:t>
            </a:r>
            <a:endParaRPr lang="en-US">
              <a:cs typeface="Calibri"/>
            </a:endParaRPr>
          </a:p>
          <a:p>
            <a:pPr lvl="1">
              <a:buChar char="•"/>
            </a:pPr>
            <a:r>
              <a:rPr lang="en-US"/>
              <a:t>Unit Sold</a:t>
            </a:r>
            <a:endParaRPr lang="en-US">
              <a:cs typeface="Calibri"/>
            </a:endParaRPr>
          </a:p>
          <a:p>
            <a:pPr lvl="1">
              <a:buChar char="•"/>
            </a:pPr>
            <a:r>
              <a:rPr lang="en-US"/>
              <a:t>Current Price</a:t>
            </a:r>
            <a:endParaRPr lang="en-US">
              <a:cs typeface="Calibri"/>
            </a:endParaRPr>
          </a:p>
          <a:p>
            <a:pPr lvl="1">
              <a:buChar char="•"/>
            </a:pPr>
            <a:r>
              <a:rPr lang="en-US"/>
              <a:t>Order #</a:t>
            </a:r>
          </a:p>
          <a:p>
            <a:pPr lvl="1">
              <a:buChar char="•"/>
            </a:pPr>
            <a:r>
              <a:rPr lang="en-US"/>
              <a:t>Last Order Date</a:t>
            </a:r>
            <a:endParaRPr lang="en-US">
              <a:cs typeface="Calibri"/>
            </a:endParaRPr>
          </a:p>
        </p:txBody>
      </p:sp>
      <p:sp>
        <p:nvSpPr>
          <p:cNvPr id="7" name="TextBox 6">
            <a:extLst>
              <a:ext uri="{FF2B5EF4-FFF2-40B4-BE49-F238E27FC236}">
                <a16:creationId xmlns:a16="http://schemas.microsoft.com/office/drawing/2014/main" id="{3364C11D-AACF-4C49-8FAC-85B96D0D73AA}"/>
              </a:ext>
            </a:extLst>
          </p:cNvPr>
          <p:cNvSpPr txBox="1"/>
          <p:nvPr/>
        </p:nvSpPr>
        <p:spPr>
          <a:xfrm>
            <a:off x="5052671" y="1230868"/>
            <a:ext cx="2903973" cy="369332"/>
          </a:xfrm>
          <a:prstGeom prst="rect">
            <a:avLst/>
          </a:prstGeom>
          <a:noFill/>
        </p:spPr>
        <p:txBody>
          <a:bodyPr wrap="square" rtlCol="0">
            <a:spAutoFit/>
          </a:bodyPr>
          <a:lstStyle/>
          <a:p>
            <a:r>
              <a:rPr lang="en-US">
                <a:solidFill>
                  <a:schemeClr val="bg1"/>
                </a:solidFill>
              </a:rPr>
              <a:t>Radio Buttons Cont.</a:t>
            </a:r>
          </a:p>
        </p:txBody>
      </p:sp>
      <p:pic>
        <p:nvPicPr>
          <p:cNvPr id="6" name="Content Placeholder 5">
            <a:extLst>
              <a:ext uri="{FF2B5EF4-FFF2-40B4-BE49-F238E27FC236}">
                <a16:creationId xmlns:a16="http://schemas.microsoft.com/office/drawing/2014/main" id="{EB451659-8817-4518-9AC0-22CDCD9F2553}"/>
              </a:ext>
            </a:extLst>
          </p:cNvPr>
          <p:cNvPicPr>
            <a:picLocks noGrp="1" noChangeAspect="1"/>
          </p:cNvPicPr>
          <p:nvPr>
            <p:ph sz="half" idx="1"/>
          </p:nvPr>
        </p:nvPicPr>
        <p:blipFill>
          <a:blip r:embed="rId3"/>
          <a:stretch>
            <a:fillRect/>
          </a:stretch>
        </p:blipFill>
        <p:spPr>
          <a:xfrm>
            <a:off x="5106890" y="1704226"/>
            <a:ext cx="5561110" cy="3173811"/>
          </a:xfrm>
          <a:prstGeom prst="rect">
            <a:avLst/>
          </a:prstGeom>
        </p:spPr>
      </p:pic>
    </p:spTree>
    <p:extLst>
      <p:ext uri="{BB962C8B-B14F-4D97-AF65-F5344CB8AC3E}">
        <p14:creationId xmlns:p14="http://schemas.microsoft.com/office/powerpoint/2010/main" val="894089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6">
            <a:extLst>
              <a:ext uri="{FF2B5EF4-FFF2-40B4-BE49-F238E27FC236}">
                <a16:creationId xmlns:a16="http://schemas.microsoft.com/office/drawing/2014/main" id="{0AB029AF-FB9A-4086-AE3E-1D6B4C8A8101}"/>
              </a:ext>
            </a:extLst>
          </p:cNvPr>
          <p:cNvSpPr>
            <a:spLocks noGrp="1"/>
          </p:cNvSpPr>
          <p:nvPr>
            <p:ph type="title"/>
          </p:nvPr>
        </p:nvSpPr>
        <p:spPr/>
        <p:style>
          <a:lnRef idx="0">
            <a:schemeClr val="accent1"/>
          </a:lnRef>
          <a:fillRef idx="3">
            <a:schemeClr val="accent1"/>
          </a:fillRef>
          <a:effectRef idx="3">
            <a:schemeClr val="accent1"/>
          </a:effectRef>
          <a:fontRef idx="minor">
            <a:schemeClr val="lt1"/>
          </a:fontRef>
        </p:style>
        <p:txBody>
          <a:bodyPr anchor="ctr"/>
          <a:lstStyle/>
          <a:p>
            <a:pPr algn="ctr"/>
            <a:r>
              <a:rPr lang="en-US"/>
              <a:t>Customer Manager</a:t>
            </a:r>
          </a:p>
        </p:txBody>
      </p:sp>
      <p:sp>
        <p:nvSpPr>
          <p:cNvPr id="20" name="Content Placeholder 19">
            <a:extLst>
              <a:ext uri="{FF2B5EF4-FFF2-40B4-BE49-F238E27FC236}">
                <a16:creationId xmlns:a16="http://schemas.microsoft.com/office/drawing/2014/main" id="{2570D02C-5079-417A-861A-20E68C697344}"/>
              </a:ext>
            </a:extLst>
          </p:cNvPr>
          <p:cNvSpPr>
            <a:spLocks noGrp="1"/>
          </p:cNvSpPr>
          <p:nvPr>
            <p:ph sz="half" idx="2"/>
          </p:nvPr>
        </p:nvSpPr>
        <p:spPr>
          <a:xfrm>
            <a:off x="1524000" y="1704226"/>
            <a:ext cx="3428144" cy="4462272"/>
          </a:xfrm>
        </p:spPr>
        <p:txBody>
          <a:bodyPr vert="horz" lIns="91440" tIns="45720" rIns="91440" bIns="45720" rtlCol="0" anchor="t">
            <a:normAutofit fontScale="92500" lnSpcReduction="20000"/>
          </a:bodyPr>
          <a:lstStyle/>
          <a:p>
            <a:pPr marL="45720" indent="0" algn="ctr">
              <a:buNone/>
            </a:pPr>
            <a:r>
              <a:rPr lang="en-US" u="sng"/>
              <a:t>RX Button</a:t>
            </a:r>
          </a:p>
          <a:p>
            <a:pPr marL="45720" indent="0">
              <a:buNone/>
            </a:pPr>
            <a:r>
              <a:rPr lang="en-US"/>
              <a:t>All valid prescription(s) the customer has on file can be viewed here.</a:t>
            </a:r>
            <a:endParaRPr lang="en-US">
              <a:cs typeface="Calibri"/>
            </a:endParaRPr>
          </a:p>
          <a:p>
            <a:pPr>
              <a:buChar char="•"/>
            </a:pPr>
            <a:r>
              <a:rPr lang="en-US"/>
              <a:t>Unlike the customer portal, you can ONLY view what is currently valid.</a:t>
            </a:r>
            <a:endParaRPr lang="en-US">
              <a:cs typeface="Calibri"/>
            </a:endParaRPr>
          </a:p>
          <a:p>
            <a:pPr>
              <a:buChar char="•"/>
            </a:pPr>
            <a:r>
              <a:rPr lang="en-US"/>
              <a:t>Sorted by:</a:t>
            </a:r>
            <a:endParaRPr lang="en-US">
              <a:cs typeface="Calibri"/>
            </a:endParaRPr>
          </a:p>
          <a:p>
            <a:pPr lvl="1">
              <a:buChar char="•"/>
            </a:pPr>
            <a:r>
              <a:rPr lang="en-US"/>
              <a:t>RX No.</a:t>
            </a:r>
            <a:endParaRPr lang="en-US">
              <a:cs typeface="Calibri"/>
            </a:endParaRPr>
          </a:p>
          <a:p>
            <a:pPr lvl="1">
              <a:buChar char="•"/>
            </a:pPr>
            <a:r>
              <a:rPr lang="en-US"/>
              <a:t>Pet Name</a:t>
            </a:r>
            <a:endParaRPr lang="en-US">
              <a:cs typeface="Calibri"/>
            </a:endParaRPr>
          </a:p>
          <a:p>
            <a:pPr lvl="1">
              <a:buChar char="•"/>
            </a:pPr>
            <a:r>
              <a:rPr lang="en-US"/>
              <a:t>Item Name</a:t>
            </a:r>
            <a:endParaRPr lang="en-US">
              <a:cs typeface="Calibri"/>
            </a:endParaRPr>
          </a:p>
          <a:p>
            <a:pPr lvl="1">
              <a:buChar char="•"/>
            </a:pPr>
            <a:r>
              <a:rPr lang="en-US"/>
              <a:t>RX QTY</a:t>
            </a:r>
            <a:endParaRPr lang="en-US">
              <a:cs typeface="Calibri"/>
            </a:endParaRPr>
          </a:p>
          <a:p>
            <a:pPr lvl="1">
              <a:buChar char="•"/>
            </a:pPr>
            <a:r>
              <a:rPr lang="en-US"/>
              <a:t>Filled QTY</a:t>
            </a:r>
            <a:endParaRPr lang="en-US">
              <a:cs typeface="Calibri"/>
            </a:endParaRPr>
          </a:p>
          <a:p>
            <a:pPr lvl="1">
              <a:buChar char="•"/>
            </a:pPr>
            <a:r>
              <a:rPr lang="en-US"/>
              <a:t>Remaining QTY</a:t>
            </a:r>
            <a:endParaRPr lang="en-US">
              <a:cs typeface="Calibri"/>
            </a:endParaRPr>
          </a:p>
          <a:p>
            <a:pPr lvl="1">
              <a:buChar char="•"/>
            </a:pPr>
            <a:r>
              <a:rPr lang="en-US"/>
              <a:t>Expiration Date (EXP Date)</a:t>
            </a:r>
            <a:endParaRPr lang="en-US">
              <a:cs typeface="Calibri"/>
            </a:endParaRPr>
          </a:p>
          <a:p>
            <a:endParaRPr lang="en-US"/>
          </a:p>
        </p:txBody>
      </p:sp>
      <p:sp>
        <p:nvSpPr>
          <p:cNvPr id="7" name="TextBox 6">
            <a:extLst>
              <a:ext uri="{FF2B5EF4-FFF2-40B4-BE49-F238E27FC236}">
                <a16:creationId xmlns:a16="http://schemas.microsoft.com/office/drawing/2014/main" id="{3364C11D-AACF-4C49-8FAC-85B96D0D73AA}"/>
              </a:ext>
            </a:extLst>
          </p:cNvPr>
          <p:cNvSpPr txBox="1"/>
          <p:nvPr/>
        </p:nvSpPr>
        <p:spPr>
          <a:xfrm>
            <a:off x="5052671" y="1230868"/>
            <a:ext cx="2903973" cy="369332"/>
          </a:xfrm>
          <a:prstGeom prst="rect">
            <a:avLst/>
          </a:prstGeom>
          <a:noFill/>
        </p:spPr>
        <p:txBody>
          <a:bodyPr wrap="square" rtlCol="0">
            <a:spAutoFit/>
          </a:bodyPr>
          <a:lstStyle/>
          <a:p>
            <a:r>
              <a:rPr lang="en-US">
                <a:solidFill>
                  <a:schemeClr val="bg1"/>
                </a:solidFill>
              </a:rPr>
              <a:t>Radio Buttons Cont.</a:t>
            </a:r>
          </a:p>
        </p:txBody>
      </p:sp>
      <p:pic>
        <p:nvPicPr>
          <p:cNvPr id="4" name="Content Placeholder 3">
            <a:extLst>
              <a:ext uri="{FF2B5EF4-FFF2-40B4-BE49-F238E27FC236}">
                <a16:creationId xmlns:a16="http://schemas.microsoft.com/office/drawing/2014/main" id="{0A366548-907B-41E0-96CF-FF8CE7E90BCF}"/>
              </a:ext>
            </a:extLst>
          </p:cNvPr>
          <p:cNvPicPr>
            <a:picLocks noGrp="1" noChangeAspect="1"/>
          </p:cNvPicPr>
          <p:nvPr>
            <p:ph sz="half" idx="1"/>
          </p:nvPr>
        </p:nvPicPr>
        <p:blipFill>
          <a:blip r:embed="rId3"/>
          <a:stretch>
            <a:fillRect/>
          </a:stretch>
        </p:blipFill>
        <p:spPr>
          <a:xfrm>
            <a:off x="4820206" y="2824109"/>
            <a:ext cx="5832354" cy="2540827"/>
          </a:xfrm>
          <a:prstGeom prst="rect">
            <a:avLst/>
          </a:prstGeom>
        </p:spPr>
      </p:pic>
    </p:spTree>
    <p:extLst>
      <p:ext uri="{BB962C8B-B14F-4D97-AF65-F5344CB8AC3E}">
        <p14:creationId xmlns:p14="http://schemas.microsoft.com/office/powerpoint/2010/main" val="1279612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6">
            <a:extLst>
              <a:ext uri="{FF2B5EF4-FFF2-40B4-BE49-F238E27FC236}">
                <a16:creationId xmlns:a16="http://schemas.microsoft.com/office/drawing/2014/main" id="{0AB029AF-FB9A-4086-AE3E-1D6B4C8A8101}"/>
              </a:ext>
            </a:extLst>
          </p:cNvPr>
          <p:cNvSpPr>
            <a:spLocks noGrp="1"/>
          </p:cNvSpPr>
          <p:nvPr>
            <p:ph type="title"/>
          </p:nvPr>
        </p:nvSpPr>
        <p:spPr/>
        <p:style>
          <a:lnRef idx="0">
            <a:schemeClr val="accent1"/>
          </a:lnRef>
          <a:fillRef idx="3">
            <a:schemeClr val="accent1"/>
          </a:fillRef>
          <a:effectRef idx="3">
            <a:schemeClr val="accent1"/>
          </a:effectRef>
          <a:fontRef idx="minor">
            <a:schemeClr val="lt1"/>
          </a:fontRef>
        </p:style>
        <p:txBody>
          <a:bodyPr anchor="ctr"/>
          <a:lstStyle/>
          <a:p>
            <a:pPr algn="ctr"/>
            <a:r>
              <a:rPr lang="en-US"/>
              <a:t>Customer Manager</a:t>
            </a:r>
          </a:p>
        </p:txBody>
      </p:sp>
      <p:sp>
        <p:nvSpPr>
          <p:cNvPr id="20" name="Content Placeholder 19">
            <a:extLst>
              <a:ext uri="{FF2B5EF4-FFF2-40B4-BE49-F238E27FC236}">
                <a16:creationId xmlns:a16="http://schemas.microsoft.com/office/drawing/2014/main" id="{2570D02C-5079-417A-861A-20E68C697344}"/>
              </a:ext>
            </a:extLst>
          </p:cNvPr>
          <p:cNvSpPr>
            <a:spLocks noGrp="1"/>
          </p:cNvSpPr>
          <p:nvPr>
            <p:ph sz="half" idx="2"/>
          </p:nvPr>
        </p:nvSpPr>
        <p:spPr>
          <a:xfrm>
            <a:off x="1524000" y="1704226"/>
            <a:ext cx="3428144" cy="4462272"/>
          </a:xfrm>
        </p:spPr>
        <p:txBody>
          <a:bodyPr vert="horz" lIns="91440" tIns="45720" rIns="91440" bIns="45720" rtlCol="0" anchor="t">
            <a:normAutofit/>
          </a:bodyPr>
          <a:lstStyle/>
          <a:p>
            <a:pPr marL="45720" indent="0" algn="ctr">
              <a:buNone/>
            </a:pPr>
            <a:r>
              <a:rPr lang="en-US" u="sng" dirty="0"/>
              <a:t>Points Button</a:t>
            </a:r>
          </a:p>
          <a:p>
            <a:pPr marL="45720" indent="0">
              <a:buNone/>
            </a:pPr>
            <a:r>
              <a:rPr lang="en-US" dirty="0"/>
              <a:t>View and redeem store credits and rewards here.</a:t>
            </a:r>
            <a:endParaRPr lang="en-US" dirty="0">
              <a:cs typeface="Calibri"/>
            </a:endParaRPr>
          </a:p>
          <a:p>
            <a:pPr>
              <a:buChar char="•"/>
            </a:pPr>
            <a:r>
              <a:rPr lang="en-US" dirty="0"/>
              <a:t>Divided by the points  accumulated per individual order.</a:t>
            </a:r>
            <a:endParaRPr lang="en-US" dirty="0">
              <a:cs typeface="Calibri"/>
            </a:endParaRPr>
          </a:p>
          <a:p>
            <a:pPr>
              <a:buChar char="•"/>
            </a:pPr>
            <a:r>
              <a:rPr lang="en-US" dirty="0"/>
              <a:t>Store credits will appear here and will reflect the order they were used on.</a:t>
            </a:r>
            <a:endParaRPr lang="en-US" dirty="0">
              <a:cs typeface="Calibri"/>
            </a:endParaRPr>
          </a:p>
        </p:txBody>
      </p:sp>
      <p:sp>
        <p:nvSpPr>
          <p:cNvPr id="7" name="TextBox 6">
            <a:extLst>
              <a:ext uri="{FF2B5EF4-FFF2-40B4-BE49-F238E27FC236}">
                <a16:creationId xmlns:a16="http://schemas.microsoft.com/office/drawing/2014/main" id="{3364C11D-AACF-4C49-8FAC-85B96D0D73AA}"/>
              </a:ext>
            </a:extLst>
          </p:cNvPr>
          <p:cNvSpPr txBox="1"/>
          <p:nvPr/>
        </p:nvSpPr>
        <p:spPr>
          <a:xfrm>
            <a:off x="5052671" y="1230868"/>
            <a:ext cx="2903973" cy="369332"/>
          </a:xfrm>
          <a:prstGeom prst="rect">
            <a:avLst/>
          </a:prstGeom>
          <a:noFill/>
        </p:spPr>
        <p:txBody>
          <a:bodyPr wrap="square" rtlCol="0">
            <a:spAutoFit/>
          </a:bodyPr>
          <a:lstStyle/>
          <a:p>
            <a:r>
              <a:rPr lang="en-US">
                <a:solidFill>
                  <a:schemeClr val="bg1"/>
                </a:solidFill>
              </a:rPr>
              <a:t>Radio Buttons Cont.</a:t>
            </a:r>
          </a:p>
        </p:txBody>
      </p:sp>
      <p:pic>
        <p:nvPicPr>
          <p:cNvPr id="8" name="Content Placeholder 7">
            <a:extLst>
              <a:ext uri="{FF2B5EF4-FFF2-40B4-BE49-F238E27FC236}">
                <a16:creationId xmlns:a16="http://schemas.microsoft.com/office/drawing/2014/main" id="{14257DED-5278-4F15-AC89-A6C1397BE6B4}"/>
              </a:ext>
            </a:extLst>
          </p:cNvPr>
          <p:cNvPicPr>
            <a:picLocks noGrp="1" noChangeAspect="1"/>
          </p:cNvPicPr>
          <p:nvPr>
            <p:ph sz="half" idx="1"/>
          </p:nvPr>
        </p:nvPicPr>
        <p:blipFill>
          <a:blip r:embed="rId3"/>
          <a:stretch>
            <a:fillRect/>
          </a:stretch>
        </p:blipFill>
        <p:spPr>
          <a:xfrm>
            <a:off x="5218239" y="2373868"/>
            <a:ext cx="5449761" cy="2657843"/>
          </a:xfrm>
          <a:prstGeom prst="rect">
            <a:avLst/>
          </a:prstGeom>
        </p:spPr>
      </p:pic>
    </p:spTree>
    <p:extLst>
      <p:ext uri="{BB962C8B-B14F-4D97-AF65-F5344CB8AC3E}">
        <p14:creationId xmlns:p14="http://schemas.microsoft.com/office/powerpoint/2010/main" val="37348644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6">
            <a:extLst>
              <a:ext uri="{FF2B5EF4-FFF2-40B4-BE49-F238E27FC236}">
                <a16:creationId xmlns:a16="http://schemas.microsoft.com/office/drawing/2014/main" id="{0AB029AF-FB9A-4086-AE3E-1D6B4C8A8101}"/>
              </a:ext>
            </a:extLst>
          </p:cNvPr>
          <p:cNvSpPr>
            <a:spLocks noGrp="1"/>
          </p:cNvSpPr>
          <p:nvPr>
            <p:ph type="title"/>
          </p:nvPr>
        </p:nvSpPr>
        <p:spPr/>
        <p:style>
          <a:lnRef idx="0">
            <a:schemeClr val="accent1"/>
          </a:lnRef>
          <a:fillRef idx="3">
            <a:schemeClr val="accent1"/>
          </a:fillRef>
          <a:effectRef idx="3">
            <a:schemeClr val="accent1"/>
          </a:effectRef>
          <a:fontRef idx="minor">
            <a:schemeClr val="lt1"/>
          </a:fontRef>
        </p:style>
        <p:txBody>
          <a:bodyPr anchor="ctr"/>
          <a:lstStyle/>
          <a:p>
            <a:pPr algn="ctr"/>
            <a:r>
              <a:rPr lang="en-US"/>
              <a:t>Customer Manager</a:t>
            </a:r>
          </a:p>
        </p:txBody>
      </p:sp>
      <p:sp>
        <p:nvSpPr>
          <p:cNvPr id="7" name="TextBox 6">
            <a:extLst>
              <a:ext uri="{FF2B5EF4-FFF2-40B4-BE49-F238E27FC236}">
                <a16:creationId xmlns:a16="http://schemas.microsoft.com/office/drawing/2014/main" id="{3364C11D-AACF-4C49-8FAC-85B96D0D73AA}"/>
              </a:ext>
            </a:extLst>
          </p:cNvPr>
          <p:cNvSpPr txBox="1"/>
          <p:nvPr/>
        </p:nvSpPr>
        <p:spPr>
          <a:xfrm>
            <a:off x="5052671" y="1230868"/>
            <a:ext cx="2903973" cy="369332"/>
          </a:xfrm>
          <a:prstGeom prst="rect">
            <a:avLst/>
          </a:prstGeom>
          <a:noFill/>
        </p:spPr>
        <p:txBody>
          <a:bodyPr wrap="square" rtlCol="0">
            <a:spAutoFit/>
          </a:bodyPr>
          <a:lstStyle/>
          <a:p>
            <a:r>
              <a:rPr lang="en-US">
                <a:solidFill>
                  <a:schemeClr val="bg1"/>
                </a:solidFill>
              </a:rPr>
              <a:t>Radio Buttons Cont.</a:t>
            </a:r>
          </a:p>
        </p:txBody>
      </p:sp>
      <p:sp>
        <p:nvSpPr>
          <p:cNvPr id="4" name="TextBox 3">
            <a:extLst>
              <a:ext uri="{FF2B5EF4-FFF2-40B4-BE49-F238E27FC236}">
                <a16:creationId xmlns:a16="http://schemas.microsoft.com/office/drawing/2014/main" id="{D7B2BCD1-D331-452A-9387-2414490DBECC}"/>
              </a:ext>
            </a:extLst>
          </p:cNvPr>
          <p:cNvSpPr txBox="1"/>
          <p:nvPr/>
        </p:nvSpPr>
        <p:spPr>
          <a:xfrm>
            <a:off x="5052671" y="1839686"/>
            <a:ext cx="2764972" cy="369332"/>
          </a:xfrm>
          <a:prstGeom prst="rect">
            <a:avLst/>
          </a:prstGeom>
          <a:noFill/>
        </p:spPr>
        <p:txBody>
          <a:bodyPr wrap="square" rtlCol="0">
            <a:spAutoFit/>
          </a:bodyPr>
          <a:lstStyle/>
          <a:p>
            <a:r>
              <a:rPr lang="en-US" u="sng"/>
              <a:t>Create Order Button</a:t>
            </a:r>
          </a:p>
        </p:txBody>
      </p:sp>
      <p:pic>
        <p:nvPicPr>
          <p:cNvPr id="17" name="Content Placeholder 16">
            <a:extLst>
              <a:ext uri="{FF2B5EF4-FFF2-40B4-BE49-F238E27FC236}">
                <a16:creationId xmlns:a16="http://schemas.microsoft.com/office/drawing/2014/main" id="{7F02F314-E142-4C95-B7B5-692555164166}"/>
              </a:ext>
            </a:extLst>
          </p:cNvPr>
          <p:cNvPicPr>
            <a:picLocks noGrp="1" noChangeAspect="1"/>
          </p:cNvPicPr>
          <p:nvPr>
            <p:ph idx="1"/>
          </p:nvPr>
        </p:nvPicPr>
        <p:blipFill>
          <a:blip r:embed="rId3"/>
          <a:stretch>
            <a:fillRect/>
          </a:stretch>
        </p:blipFill>
        <p:spPr>
          <a:xfrm>
            <a:off x="1524000" y="2209018"/>
            <a:ext cx="9144000" cy="4039382"/>
          </a:xfrm>
          <a:prstGeom prst="rect">
            <a:avLst/>
          </a:prstGeom>
        </p:spPr>
      </p:pic>
    </p:spTree>
    <p:extLst>
      <p:ext uri="{BB962C8B-B14F-4D97-AF65-F5344CB8AC3E}">
        <p14:creationId xmlns:p14="http://schemas.microsoft.com/office/powerpoint/2010/main" val="38338482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6">
            <a:extLst>
              <a:ext uri="{FF2B5EF4-FFF2-40B4-BE49-F238E27FC236}">
                <a16:creationId xmlns:a16="http://schemas.microsoft.com/office/drawing/2014/main" id="{0AB029AF-FB9A-4086-AE3E-1D6B4C8A8101}"/>
              </a:ext>
            </a:extLst>
          </p:cNvPr>
          <p:cNvSpPr>
            <a:spLocks noGrp="1"/>
          </p:cNvSpPr>
          <p:nvPr>
            <p:ph type="title"/>
          </p:nvPr>
        </p:nvSpPr>
        <p:spPr/>
        <p:style>
          <a:lnRef idx="0">
            <a:schemeClr val="accent1"/>
          </a:lnRef>
          <a:fillRef idx="3">
            <a:schemeClr val="accent1"/>
          </a:fillRef>
          <a:effectRef idx="3">
            <a:schemeClr val="accent1"/>
          </a:effectRef>
          <a:fontRef idx="minor">
            <a:schemeClr val="lt1"/>
          </a:fontRef>
        </p:style>
        <p:txBody>
          <a:bodyPr anchor="ctr"/>
          <a:lstStyle/>
          <a:p>
            <a:pPr algn="ctr"/>
            <a:r>
              <a:rPr lang="en-US"/>
              <a:t>Customer Manager</a:t>
            </a:r>
          </a:p>
        </p:txBody>
      </p:sp>
      <p:sp>
        <p:nvSpPr>
          <p:cNvPr id="7" name="TextBox 6">
            <a:extLst>
              <a:ext uri="{FF2B5EF4-FFF2-40B4-BE49-F238E27FC236}">
                <a16:creationId xmlns:a16="http://schemas.microsoft.com/office/drawing/2014/main" id="{3364C11D-AACF-4C49-8FAC-85B96D0D73AA}"/>
              </a:ext>
            </a:extLst>
          </p:cNvPr>
          <p:cNvSpPr txBox="1"/>
          <p:nvPr/>
        </p:nvSpPr>
        <p:spPr>
          <a:xfrm>
            <a:off x="5052671" y="1230868"/>
            <a:ext cx="2903973" cy="369332"/>
          </a:xfrm>
          <a:prstGeom prst="rect">
            <a:avLst/>
          </a:prstGeom>
          <a:noFill/>
        </p:spPr>
        <p:txBody>
          <a:bodyPr wrap="square" rtlCol="0">
            <a:spAutoFit/>
          </a:bodyPr>
          <a:lstStyle/>
          <a:p>
            <a:r>
              <a:rPr lang="en-US">
                <a:solidFill>
                  <a:schemeClr val="bg1"/>
                </a:solidFill>
              </a:rPr>
              <a:t>Radio Buttons Cont.</a:t>
            </a:r>
          </a:p>
        </p:txBody>
      </p:sp>
      <p:sp>
        <p:nvSpPr>
          <p:cNvPr id="4" name="TextBox 3">
            <a:extLst>
              <a:ext uri="{FF2B5EF4-FFF2-40B4-BE49-F238E27FC236}">
                <a16:creationId xmlns:a16="http://schemas.microsoft.com/office/drawing/2014/main" id="{D7B2BCD1-D331-452A-9387-2414490DBECC}"/>
              </a:ext>
            </a:extLst>
          </p:cNvPr>
          <p:cNvSpPr txBox="1"/>
          <p:nvPr/>
        </p:nvSpPr>
        <p:spPr>
          <a:xfrm>
            <a:off x="5052671" y="1839686"/>
            <a:ext cx="2764972" cy="369332"/>
          </a:xfrm>
          <a:prstGeom prst="rect">
            <a:avLst/>
          </a:prstGeom>
          <a:noFill/>
        </p:spPr>
        <p:txBody>
          <a:bodyPr wrap="square" rtlCol="0">
            <a:spAutoFit/>
          </a:bodyPr>
          <a:lstStyle/>
          <a:p>
            <a:r>
              <a:rPr lang="en-US" u="sng"/>
              <a:t>Create Order Button</a:t>
            </a:r>
          </a:p>
        </p:txBody>
      </p:sp>
      <p:pic>
        <p:nvPicPr>
          <p:cNvPr id="17" name="Content Placeholder 16">
            <a:extLst>
              <a:ext uri="{FF2B5EF4-FFF2-40B4-BE49-F238E27FC236}">
                <a16:creationId xmlns:a16="http://schemas.microsoft.com/office/drawing/2014/main" id="{7F02F314-E142-4C95-B7B5-692555164166}"/>
              </a:ext>
            </a:extLst>
          </p:cNvPr>
          <p:cNvPicPr>
            <a:picLocks noGrp="1" noChangeAspect="1"/>
          </p:cNvPicPr>
          <p:nvPr>
            <p:ph idx="1"/>
          </p:nvPr>
        </p:nvPicPr>
        <p:blipFill>
          <a:blip r:embed="rId3"/>
          <a:stretch>
            <a:fillRect/>
          </a:stretch>
        </p:blipFill>
        <p:spPr>
          <a:xfrm>
            <a:off x="1524000" y="2209018"/>
            <a:ext cx="9144000" cy="4039382"/>
          </a:xfrm>
          <a:prstGeom prst="rect">
            <a:avLst/>
          </a:prstGeom>
        </p:spPr>
      </p:pic>
      <p:sp>
        <p:nvSpPr>
          <p:cNvPr id="3" name="Arrow: Right 2">
            <a:extLst>
              <a:ext uri="{FF2B5EF4-FFF2-40B4-BE49-F238E27FC236}">
                <a16:creationId xmlns:a16="http://schemas.microsoft.com/office/drawing/2014/main" id="{94EE0DFC-12E2-46E7-9460-2A9B01AD338C}"/>
              </a:ext>
            </a:extLst>
          </p:cNvPr>
          <p:cNvSpPr/>
          <p:nvPr/>
        </p:nvSpPr>
        <p:spPr>
          <a:xfrm>
            <a:off x="6750632" y="2189202"/>
            <a:ext cx="609600" cy="3693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Right 7">
            <a:extLst>
              <a:ext uri="{FF2B5EF4-FFF2-40B4-BE49-F238E27FC236}">
                <a16:creationId xmlns:a16="http://schemas.microsoft.com/office/drawing/2014/main" id="{FC0D6859-A419-4CF1-9BAD-1556644D5BA5}"/>
              </a:ext>
            </a:extLst>
          </p:cNvPr>
          <p:cNvSpPr/>
          <p:nvPr/>
        </p:nvSpPr>
        <p:spPr>
          <a:xfrm rot="10800000">
            <a:off x="2339996" y="2771908"/>
            <a:ext cx="609600" cy="3693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Arrow: Left-Right 5">
            <a:extLst>
              <a:ext uri="{FF2B5EF4-FFF2-40B4-BE49-F238E27FC236}">
                <a16:creationId xmlns:a16="http://schemas.microsoft.com/office/drawing/2014/main" id="{E13B4DF2-F51E-43F6-92D8-0ECBDD535E5A}"/>
              </a:ext>
            </a:extLst>
          </p:cNvPr>
          <p:cNvSpPr/>
          <p:nvPr/>
        </p:nvSpPr>
        <p:spPr>
          <a:xfrm>
            <a:off x="4052047" y="3989294"/>
            <a:ext cx="2187388" cy="699247"/>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27546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1000"/>
                                        <p:tgtEl>
                                          <p:spTgt spid="8"/>
                                        </p:tgtEl>
                                      </p:cBhvr>
                                    </p:animEffect>
                                    <p:anim calcmode="lin" valueType="num">
                                      <p:cBhvr>
                                        <p:cTn id="15" dur="1000" fill="hold"/>
                                        <p:tgtEl>
                                          <p:spTgt spid="8"/>
                                        </p:tgtEl>
                                        <p:attrNameLst>
                                          <p:attrName>ppt_x</p:attrName>
                                        </p:attrNameLst>
                                      </p:cBhvr>
                                      <p:tavLst>
                                        <p:tav tm="0">
                                          <p:val>
                                            <p:strVal val="#ppt_x"/>
                                          </p:val>
                                        </p:tav>
                                        <p:tav tm="100000">
                                          <p:val>
                                            <p:strVal val="#ppt_x"/>
                                          </p:val>
                                        </p:tav>
                                      </p:tavLst>
                                    </p:anim>
                                    <p:anim calcmode="lin" valueType="num">
                                      <p:cBhvr>
                                        <p:cTn id="16"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1000"/>
                                        <p:tgtEl>
                                          <p:spTgt spid="6"/>
                                        </p:tgtEl>
                                      </p:cBhvr>
                                    </p:animEffect>
                                    <p:anim calcmode="lin" valueType="num">
                                      <p:cBhvr>
                                        <p:cTn id="22" dur="1000" fill="hold"/>
                                        <p:tgtEl>
                                          <p:spTgt spid="6"/>
                                        </p:tgtEl>
                                        <p:attrNameLst>
                                          <p:attrName>ppt_x</p:attrName>
                                        </p:attrNameLst>
                                      </p:cBhvr>
                                      <p:tavLst>
                                        <p:tav tm="0">
                                          <p:val>
                                            <p:strVal val="#ppt_x"/>
                                          </p:val>
                                        </p:tav>
                                        <p:tav tm="100000">
                                          <p:val>
                                            <p:strVal val="#ppt_x"/>
                                          </p:val>
                                        </p:tav>
                                      </p:tavLst>
                                    </p:anim>
                                    <p:anim calcmode="lin" valueType="num">
                                      <p:cBhvr>
                                        <p:cTn id="23"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6"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6">
            <a:extLst>
              <a:ext uri="{FF2B5EF4-FFF2-40B4-BE49-F238E27FC236}">
                <a16:creationId xmlns:a16="http://schemas.microsoft.com/office/drawing/2014/main" id="{0AB029AF-FB9A-4086-AE3E-1D6B4C8A8101}"/>
              </a:ext>
            </a:extLst>
          </p:cNvPr>
          <p:cNvSpPr>
            <a:spLocks noGrp="1"/>
          </p:cNvSpPr>
          <p:nvPr>
            <p:ph type="title"/>
          </p:nvPr>
        </p:nvSpPr>
        <p:spPr/>
        <p:style>
          <a:lnRef idx="0">
            <a:schemeClr val="accent1"/>
          </a:lnRef>
          <a:fillRef idx="3">
            <a:schemeClr val="accent1"/>
          </a:fillRef>
          <a:effectRef idx="3">
            <a:schemeClr val="accent1"/>
          </a:effectRef>
          <a:fontRef idx="minor">
            <a:schemeClr val="lt1"/>
          </a:fontRef>
        </p:style>
        <p:txBody>
          <a:bodyPr anchor="ctr"/>
          <a:lstStyle/>
          <a:p>
            <a:pPr algn="ctr"/>
            <a:r>
              <a:rPr lang="en-US"/>
              <a:t>Customer Manager</a:t>
            </a:r>
          </a:p>
        </p:txBody>
      </p:sp>
      <p:sp>
        <p:nvSpPr>
          <p:cNvPr id="7" name="TextBox 6">
            <a:extLst>
              <a:ext uri="{FF2B5EF4-FFF2-40B4-BE49-F238E27FC236}">
                <a16:creationId xmlns:a16="http://schemas.microsoft.com/office/drawing/2014/main" id="{3364C11D-AACF-4C49-8FAC-85B96D0D73AA}"/>
              </a:ext>
            </a:extLst>
          </p:cNvPr>
          <p:cNvSpPr txBox="1"/>
          <p:nvPr/>
        </p:nvSpPr>
        <p:spPr>
          <a:xfrm>
            <a:off x="5052671" y="1230868"/>
            <a:ext cx="2903973" cy="369332"/>
          </a:xfrm>
          <a:prstGeom prst="rect">
            <a:avLst/>
          </a:prstGeom>
          <a:noFill/>
        </p:spPr>
        <p:txBody>
          <a:bodyPr wrap="square" rtlCol="0">
            <a:spAutoFit/>
          </a:bodyPr>
          <a:lstStyle/>
          <a:p>
            <a:r>
              <a:rPr lang="en-US">
                <a:solidFill>
                  <a:schemeClr val="bg1"/>
                </a:solidFill>
              </a:rPr>
              <a:t>Radio Buttons Cont.</a:t>
            </a:r>
          </a:p>
        </p:txBody>
      </p:sp>
      <p:sp>
        <p:nvSpPr>
          <p:cNvPr id="4" name="TextBox 3">
            <a:extLst>
              <a:ext uri="{FF2B5EF4-FFF2-40B4-BE49-F238E27FC236}">
                <a16:creationId xmlns:a16="http://schemas.microsoft.com/office/drawing/2014/main" id="{D7B2BCD1-D331-452A-9387-2414490DBECC}"/>
              </a:ext>
            </a:extLst>
          </p:cNvPr>
          <p:cNvSpPr txBox="1"/>
          <p:nvPr/>
        </p:nvSpPr>
        <p:spPr>
          <a:xfrm>
            <a:off x="5052671" y="1839686"/>
            <a:ext cx="2764972" cy="369332"/>
          </a:xfrm>
          <a:prstGeom prst="rect">
            <a:avLst/>
          </a:prstGeom>
          <a:noFill/>
        </p:spPr>
        <p:txBody>
          <a:bodyPr wrap="square" rtlCol="0">
            <a:spAutoFit/>
          </a:bodyPr>
          <a:lstStyle/>
          <a:p>
            <a:r>
              <a:rPr lang="en-US" u="sng"/>
              <a:t>Create Order Button</a:t>
            </a:r>
          </a:p>
        </p:txBody>
      </p:sp>
      <p:pic>
        <p:nvPicPr>
          <p:cNvPr id="10" name="Content Placeholder 9">
            <a:extLst>
              <a:ext uri="{FF2B5EF4-FFF2-40B4-BE49-F238E27FC236}">
                <a16:creationId xmlns:a16="http://schemas.microsoft.com/office/drawing/2014/main" id="{8E4C60B7-B94F-4A55-8BC1-F06FF346EA00}"/>
              </a:ext>
            </a:extLst>
          </p:cNvPr>
          <p:cNvPicPr>
            <a:picLocks noGrp="1" noChangeAspect="1"/>
          </p:cNvPicPr>
          <p:nvPr>
            <p:ph idx="1"/>
          </p:nvPr>
        </p:nvPicPr>
        <p:blipFill>
          <a:blip r:embed="rId3"/>
          <a:stretch>
            <a:fillRect/>
          </a:stretch>
        </p:blipFill>
        <p:spPr>
          <a:xfrm>
            <a:off x="1524000" y="2209019"/>
            <a:ext cx="9144000" cy="3967192"/>
          </a:xfrm>
          <a:prstGeom prst="rect">
            <a:avLst/>
          </a:prstGeom>
        </p:spPr>
      </p:pic>
      <p:sp>
        <p:nvSpPr>
          <p:cNvPr id="12" name="Arrow: Right 11">
            <a:extLst>
              <a:ext uri="{FF2B5EF4-FFF2-40B4-BE49-F238E27FC236}">
                <a16:creationId xmlns:a16="http://schemas.microsoft.com/office/drawing/2014/main" id="{E42A46FD-D8EA-4D58-8DEF-6720BF16BB7B}"/>
              </a:ext>
            </a:extLst>
          </p:cNvPr>
          <p:cNvSpPr/>
          <p:nvPr/>
        </p:nvSpPr>
        <p:spPr>
          <a:xfrm rot="16200000">
            <a:off x="7871438" y="3222275"/>
            <a:ext cx="482823" cy="3124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Arrow: Right 13">
            <a:extLst>
              <a:ext uri="{FF2B5EF4-FFF2-40B4-BE49-F238E27FC236}">
                <a16:creationId xmlns:a16="http://schemas.microsoft.com/office/drawing/2014/main" id="{350F9A9D-9CB0-4E00-80D4-80F725A624E8}"/>
              </a:ext>
            </a:extLst>
          </p:cNvPr>
          <p:cNvSpPr/>
          <p:nvPr/>
        </p:nvSpPr>
        <p:spPr>
          <a:xfrm rot="16200000">
            <a:off x="4892145" y="3222274"/>
            <a:ext cx="482826" cy="31240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rrow: Right 14">
            <a:extLst>
              <a:ext uri="{FF2B5EF4-FFF2-40B4-BE49-F238E27FC236}">
                <a16:creationId xmlns:a16="http://schemas.microsoft.com/office/drawing/2014/main" id="{284D0620-5F4D-4EB1-99A2-E956F5CF20A9}"/>
              </a:ext>
            </a:extLst>
          </p:cNvPr>
          <p:cNvSpPr/>
          <p:nvPr/>
        </p:nvSpPr>
        <p:spPr>
          <a:xfrm rot="16200000">
            <a:off x="6176755" y="3729885"/>
            <a:ext cx="516803" cy="4086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81542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4"/>
                                        </p:tgtEl>
                                        <p:attrNameLst>
                                          <p:attrName>style.visibility</p:attrName>
                                        </p:attrNameLst>
                                      </p:cBhvr>
                                      <p:to>
                                        <p:strVal val="visible"/>
                                      </p:to>
                                    </p:set>
                                    <p:animEffect transition="in" filter="fade">
                                      <p:cBhvr>
                                        <p:cTn id="14" dur="1000"/>
                                        <p:tgtEl>
                                          <p:spTgt spid="14"/>
                                        </p:tgtEl>
                                      </p:cBhvr>
                                    </p:animEffect>
                                    <p:anim calcmode="lin" valueType="num">
                                      <p:cBhvr>
                                        <p:cTn id="15" dur="1000" fill="hold"/>
                                        <p:tgtEl>
                                          <p:spTgt spid="14"/>
                                        </p:tgtEl>
                                        <p:attrNameLst>
                                          <p:attrName>ppt_x</p:attrName>
                                        </p:attrNameLst>
                                      </p:cBhvr>
                                      <p:tavLst>
                                        <p:tav tm="0">
                                          <p:val>
                                            <p:strVal val="#ppt_x"/>
                                          </p:val>
                                        </p:tav>
                                        <p:tav tm="100000">
                                          <p:val>
                                            <p:strVal val="#ppt_x"/>
                                          </p:val>
                                        </p:tav>
                                      </p:tavLst>
                                    </p:anim>
                                    <p:anim calcmode="lin" valueType="num">
                                      <p:cBhvr>
                                        <p:cTn id="16"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1000"/>
                                        <p:tgtEl>
                                          <p:spTgt spid="15"/>
                                        </p:tgtEl>
                                      </p:cBhvr>
                                    </p:animEffect>
                                    <p:anim calcmode="lin" valueType="num">
                                      <p:cBhvr>
                                        <p:cTn id="22" dur="1000" fill="hold"/>
                                        <p:tgtEl>
                                          <p:spTgt spid="15"/>
                                        </p:tgtEl>
                                        <p:attrNameLst>
                                          <p:attrName>ppt_x</p:attrName>
                                        </p:attrNameLst>
                                      </p:cBhvr>
                                      <p:tavLst>
                                        <p:tav tm="0">
                                          <p:val>
                                            <p:strVal val="#ppt_x"/>
                                          </p:val>
                                        </p:tav>
                                        <p:tav tm="100000">
                                          <p:val>
                                            <p:strVal val="#ppt_x"/>
                                          </p:val>
                                        </p:tav>
                                      </p:tavLst>
                                    </p:anim>
                                    <p:anim calcmode="lin" valueType="num">
                                      <p:cBhvr>
                                        <p:cTn id="23"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P spid="15"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6">
            <a:extLst>
              <a:ext uri="{FF2B5EF4-FFF2-40B4-BE49-F238E27FC236}">
                <a16:creationId xmlns:a16="http://schemas.microsoft.com/office/drawing/2014/main" id="{C2242365-A546-4D65-BEBC-EAA22DB526C2}"/>
              </a:ext>
            </a:extLst>
          </p:cNvPr>
          <p:cNvSpPr>
            <a:spLocks noGrp="1"/>
          </p:cNvSpPr>
          <p:nvPr>
            <p:ph type="title"/>
          </p:nvPr>
        </p:nvSpPr>
        <p:spPr>
          <a:xfrm>
            <a:off x="1524000" y="457200"/>
            <a:ext cx="9144000" cy="1143000"/>
          </a:xfrm>
        </p:spPr>
        <p:style>
          <a:lnRef idx="0">
            <a:schemeClr val="accent1"/>
          </a:lnRef>
          <a:fillRef idx="3">
            <a:schemeClr val="accent1"/>
          </a:fillRef>
          <a:effectRef idx="3">
            <a:schemeClr val="accent1"/>
          </a:effectRef>
          <a:fontRef idx="minor">
            <a:schemeClr val="lt1"/>
          </a:fontRef>
        </p:style>
        <p:txBody>
          <a:bodyPr anchor="ctr"/>
          <a:lstStyle/>
          <a:p>
            <a:pPr algn="ctr"/>
            <a:r>
              <a:rPr lang="en-US"/>
              <a:t>Welcome to Admin</a:t>
            </a:r>
          </a:p>
        </p:txBody>
      </p:sp>
      <p:sp>
        <p:nvSpPr>
          <p:cNvPr id="5" name="Content Placeholder 4">
            <a:extLst>
              <a:ext uri="{FF2B5EF4-FFF2-40B4-BE49-F238E27FC236}">
                <a16:creationId xmlns:a16="http://schemas.microsoft.com/office/drawing/2014/main" id="{C497B8D6-A018-495C-A3C7-151891D21EB1}"/>
              </a:ext>
            </a:extLst>
          </p:cNvPr>
          <p:cNvSpPr>
            <a:spLocks noGrp="1"/>
          </p:cNvSpPr>
          <p:nvPr>
            <p:ph sz="half" idx="1"/>
          </p:nvPr>
        </p:nvSpPr>
        <p:spPr>
          <a:xfrm>
            <a:off x="1524000" y="1714500"/>
            <a:ext cx="9034732" cy="925183"/>
          </a:xfrm>
        </p:spPr>
        <p:txBody>
          <a:bodyPr vert="horz" lIns="91440" tIns="45720" rIns="91440" bIns="45720" rtlCol="0" anchor="t">
            <a:normAutofit/>
          </a:bodyPr>
          <a:lstStyle/>
          <a:p>
            <a:pPr marL="45720" indent="0">
              <a:buNone/>
            </a:pPr>
            <a:r>
              <a:rPr lang="en-US"/>
              <a:t>ADMIN has four main managers that you will need to fully understand as a customer service agent. This will allow you to help any customer to your fullest capability.</a:t>
            </a:r>
          </a:p>
        </p:txBody>
      </p:sp>
      <p:graphicFrame>
        <p:nvGraphicFramePr>
          <p:cNvPr id="7" name="Diagram 6">
            <a:extLst>
              <a:ext uri="{FF2B5EF4-FFF2-40B4-BE49-F238E27FC236}">
                <a16:creationId xmlns:a16="http://schemas.microsoft.com/office/drawing/2014/main" id="{49EFDD17-2778-47FD-B2C8-F72D0EF6B18D}"/>
              </a:ext>
            </a:extLst>
          </p:cNvPr>
          <p:cNvGraphicFramePr/>
          <p:nvPr>
            <p:extLst>
              <p:ext uri="{D42A27DB-BD31-4B8C-83A1-F6EECF244321}">
                <p14:modId xmlns:p14="http://schemas.microsoft.com/office/powerpoint/2010/main" val="2616685252"/>
              </p:ext>
            </p:extLst>
          </p:nvPr>
        </p:nvGraphicFramePr>
        <p:xfrm>
          <a:off x="2514600" y="1900686"/>
          <a:ext cx="7162800" cy="44257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68308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6">
            <a:extLst>
              <a:ext uri="{FF2B5EF4-FFF2-40B4-BE49-F238E27FC236}">
                <a16:creationId xmlns:a16="http://schemas.microsoft.com/office/drawing/2014/main" id="{0AB029AF-FB9A-4086-AE3E-1D6B4C8A8101}"/>
              </a:ext>
            </a:extLst>
          </p:cNvPr>
          <p:cNvSpPr>
            <a:spLocks noGrp="1"/>
          </p:cNvSpPr>
          <p:nvPr>
            <p:ph type="title"/>
          </p:nvPr>
        </p:nvSpPr>
        <p:spPr/>
        <p:style>
          <a:lnRef idx="0">
            <a:schemeClr val="accent1"/>
          </a:lnRef>
          <a:fillRef idx="3">
            <a:schemeClr val="accent1"/>
          </a:fillRef>
          <a:effectRef idx="3">
            <a:schemeClr val="accent1"/>
          </a:effectRef>
          <a:fontRef idx="minor">
            <a:schemeClr val="lt1"/>
          </a:fontRef>
        </p:style>
        <p:txBody>
          <a:bodyPr anchor="ctr"/>
          <a:lstStyle/>
          <a:p>
            <a:pPr algn="ctr"/>
            <a:r>
              <a:rPr lang="en-US"/>
              <a:t>Customer Manager</a:t>
            </a:r>
          </a:p>
        </p:txBody>
      </p:sp>
      <p:sp>
        <p:nvSpPr>
          <p:cNvPr id="7" name="TextBox 6">
            <a:extLst>
              <a:ext uri="{FF2B5EF4-FFF2-40B4-BE49-F238E27FC236}">
                <a16:creationId xmlns:a16="http://schemas.microsoft.com/office/drawing/2014/main" id="{3364C11D-AACF-4C49-8FAC-85B96D0D73AA}"/>
              </a:ext>
            </a:extLst>
          </p:cNvPr>
          <p:cNvSpPr txBox="1"/>
          <p:nvPr/>
        </p:nvSpPr>
        <p:spPr>
          <a:xfrm>
            <a:off x="5052671" y="1230868"/>
            <a:ext cx="2903973" cy="369332"/>
          </a:xfrm>
          <a:prstGeom prst="rect">
            <a:avLst/>
          </a:prstGeom>
          <a:noFill/>
        </p:spPr>
        <p:txBody>
          <a:bodyPr wrap="square" rtlCol="0">
            <a:spAutoFit/>
          </a:bodyPr>
          <a:lstStyle/>
          <a:p>
            <a:r>
              <a:rPr lang="en-US">
                <a:solidFill>
                  <a:schemeClr val="bg1"/>
                </a:solidFill>
              </a:rPr>
              <a:t>Radio Buttons Cont.</a:t>
            </a:r>
          </a:p>
        </p:txBody>
      </p:sp>
      <p:sp>
        <p:nvSpPr>
          <p:cNvPr id="4" name="TextBox 3">
            <a:extLst>
              <a:ext uri="{FF2B5EF4-FFF2-40B4-BE49-F238E27FC236}">
                <a16:creationId xmlns:a16="http://schemas.microsoft.com/office/drawing/2014/main" id="{D7B2BCD1-D331-452A-9387-2414490DBECC}"/>
              </a:ext>
            </a:extLst>
          </p:cNvPr>
          <p:cNvSpPr txBox="1"/>
          <p:nvPr/>
        </p:nvSpPr>
        <p:spPr>
          <a:xfrm>
            <a:off x="5052671" y="1839686"/>
            <a:ext cx="2764972" cy="369332"/>
          </a:xfrm>
          <a:prstGeom prst="rect">
            <a:avLst/>
          </a:prstGeom>
          <a:noFill/>
        </p:spPr>
        <p:txBody>
          <a:bodyPr wrap="square" rtlCol="0">
            <a:spAutoFit/>
          </a:bodyPr>
          <a:lstStyle/>
          <a:p>
            <a:r>
              <a:rPr lang="en-US" u="sng"/>
              <a:t>Create Order Button</a:t>
            </a:r>
          </a:p>
        </p:txBody>
      </p:sp>
      <p:pic>
        <p:nvPicPr>
          <p:cNvPr id="6" name="Content Placeholder 5">
            <a:extLst>
              <a:ext uri="{FF2B5EF4-FFF2-40B4-BE49-F238E27FC236}">
                <a16:creationId xmlns:a16="http://schemas.microsoft.com/office/drawing/2014/main" id="{E5E1A204-21BF-4DB6-8475-9BE439F8243D}"/>
              </a:ext>
            </a:extLst>
          </p:cNvPr>
          <p:cNvPicPr>
            <a:picLocks noGrp="1" noChangeAspect="1"/>
          </p:cNvPicPr>
          <p:nvPr>
            <p:ph idx="1"/>
          </p:nvPr>
        </p:nvPicPr>
        <p:blipFill>
          <a:blip r:embed="rId3"/>
          <a:stretch>
            <a:fillRect/>
          </a:stretch>
        </p:blipFill>
        <p:spPr>
          <a:xfrm>
            <a:off x="1524000" y="2209018"/>
            <a:ext cx="9144000" cy="4191782"/>
          </a:xfrm>
          <a:prstGeom prst="rect">
            <a:avLst/>
          </a:prstGeom>
        </p:spPr>
      </p:pic>
      <p:sp>
        <p:nvSpPr>
          <p:cNvPr id="12" name="Arrow: Right 11">
            <a:extLst>
              <a:ext uri="{FF2B5EF4-FFF2-40B4-BE49-F238E27FC236}">
                <a16:creationId xmlns:a16="http://schemas.microsoft.com/office/drawing/2014/main" id="{E42A46FD-D8EA-4D58-8DEF-6720BF16BB7B}"/>
              </a:ext>
            </a:extLst>
          </p:cNvPr>
          <p:cNvSpPr/>
          <p:nvPr/>
        </p:nvSpPr>
        <p:spPr>
          <a:xfrm rot="16200000">
            <a:off x="10103828" y="4113127"/>
            <a:ext cx="574068" cy="38356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Right 12">
            <a:extLst>
              <a:ext uri="{FF2B5EF4-FFF2-40B4-BE49-F238E27FC236}">
                <a16:creationId xmlns:a16="http://schemas.microsoft.com/office/drawing/2014/main" id="{13452B49-5C43-4DEC-BC1D-C1A8FE48FEBA}"/>
              </a:ext>
            </a:extLst>
          </p:cNvPr>
          <p:cNvSpPr/>
          <p:nvPr/>
        </p:nvSpPr>
        <p:spPr>
          <a:xfrm>
            <a:off x="8244040" y="3524252"/>
            <a:ext cx="574068" cy="38356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73742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fade">
                                      <p:cBhvr>
                                        <p:cTn id="14" dur="1000"/>
                                        <p:tgtEl>
                                          <p:spTgt spid="13"/>
                                        </p:tgtEl>
                                      </p:cBhvr>
                                    </p:animEffect>
                                    <p:anim calcmode="lin" valueType="num">
                                      <p:cBhvr>
                                        <p:cTn id="15" dur="1000" fill="hold"/>
                                        <p:tgtEl>
                                          <p:spTgt spid="13"/>
                                        </p:tgtEl>
                                        <p:attrNameLst>
                                          <p:attrName>ppt_x</p:attrName>
                                        </p:attrNameLst>
                                      </p:cBhvr>
                                      <p:tavLst>
                                        <p:tav tm="0">
                                          <p:val>
                                            <p:strVal val="#ppt_x"/>
                                          </p:val>
                                        </p:tav>
                                        <p:tav tm="100000">
                                          <p:val>
                                            <p:strVal val="#ppt_x"/>
                                          </p:val>
                                        </p:tav>
                                      </p:tavLst>
                                    </p:anim>
                                    <p:anim calcmode="lin" valueType="num">
                                      <p:cBhvr>
                                        <p:cTn id="16"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6">
            <a:extLst>
              <a:ext uri="{FF2B5EF4-FFF2-40B4-BE49-F238E27FC236}">
                <a16:creationId xmlns:a16="http://schemas.microsoft.com/office/drawing/2014/main" id="{0AB029AF-FB9A-4086-AE3E-1D6B4C8A8101}"/>
              </a:ext>
            </a:extLst>
          </p:cNvPr>
          <p:cNvSpPr>
            <a:spLocks noGrp="1"/>
          </p:cNvSpPr>
          <p:nvPr>
            <p:ph type="title"/>
          </p:nvPr>
        </p:nvSpPr>
        <p:spPr/>
        <p:style>
          <a:lnRef idx="0">
            <a:schemeClr val="accent1"/>
          </a:lnRef>
          <a:fillRef idx="3">
            <a:schemeClr val="accent1"/>
          </a:fillRef>
          <a:effectRef idx="3">
            <a:schemeClr val="accent1"/>
          </a:effectRef>
          <a:fontRef idx="minor">
            <a:schemeClr val="lt1"/>
          </a:fontRef>
        </p:style>
        <p:txBody>
          <a:bodyPr anchor="ctr"/>
          <a:lstStyle/>
          <a:p>
            <a:pPr algn="ctr"/>
            <a:r>
              <a:rPr lang="en-US"/>
              <a:t>Customer Manager</a:t>
            </a:r>
          </a:p>
        </p:txBody>
      </p:sp>
      <p:sp>
        <p:nvSpPr>
          <p:cNvPr id="7" name="TextBox 6">
            <a:extLst>
              <a:ext uri="{FF2B5EF4-FFF2-40B4-BE49-F238E27FC236}">
                <a16:creationId xmlns:a16="http://schemas.microsoft.com/office/drawing/2014/main" id="{3364C11D-AACF-4C49-8FAC-85B96D0D73AA}"/>
              </a:ext>
            </a:extLst>
          </p:cNvPr>
          <p:cNvSpPr txBox="1"/>
          <p:nvPr/>
        </p:nvSpPr>
        <p:spPr>
          <a:xfrm>
            <a:off x="5052671" y="1230868"/>
            <a:ext cx="2903973" cy="369332"/>
          </a:xfrm>
          <a:prstGeom prst="rect">
            <a:avLst/>
          </a:prstGeom>
          <a:noFill/>
        </p:spPr>
        <p:txBody>
          <a:bodyPr wrap="square" rtlCol="0">
            <a:spAutoFit/>
          </a:bodyPr>
          <a:lstStyle/>
          <a:p>
            <a:r>
              <a:rPr lang="en-US">
                <a:solidFill>
                  <a:schemeClr val="bg1"/>
                </a:solidFill>
              </a:rPr>
              <a:t>Radio Buttons Cont.</a:t>
            </a:r>
          </a:p>
        </p:txBody>
      </p:sp>
      <p:sp>
        <p:nvSpPr>
          <p:cNvPr id="4" name="TextBox 3">
            <a:extLst>
              <a:ext uri="{FF2B5EF4-FFF2-40B4-BE49-F238E27FC236}">
                <a16:creationId xmlns:a16="http://schemas.microsoft.com/office/drawing/2014/main" id="{D7B2BCD1-D331-452A-9387-2414490DBECC}"/>
              </a:ext>
            </a:extLst>
          </p:cNvPr>
          <p:cNvSpPr txBox="1"/>
          <p:nvPr/>
        </p:nvSpPr>
        <p:spPr>
          <a:xfrm>
            <a:off x="5052671" y="1839686"/>
            <a:ext cx="2764972" cy="369332"/>
          </a:xfrm>
          <a:prstGeom prst="rect">
            <a:avLst/>
          </a:prstGeom>
          <a:noFill/>
        </p:spPr>
        <p:txBody>
          <a:bodyPr wrap="square" rtlCol="0">
            <a:spAutoFit/>
          </a:bodyPr>
          <a:lstStyle/>
          <a:p>
            <a:r>
              <a:rPr lang="en-US" u="sng"/>
              <a:t>Create Order Button</a:t>
            </a:r>
          </a:p>
        </p:txBody>
      </p:sp>
      <p:pic>
        <p:nvPicPr>
          <p:cNvPr id="11" name="Content Placeholder 10">
            <a:extLst>
              <a:ext uri="{FF2B5EF4-FFF2-40B4-BE49-F238E27FC236}">
                <a16:creationId xmlns:a16="http://schemas.microsoft.com/office/drawing/2014/main" id="{0A835A4A-6F23-4EBB-BEBE-7358046C3B95}"/>
              </a:ext>
            </a:extLst>
          </p:cNvPr>
          <p:cNvPicPr>
            <a:picLocks noGrp="1" noChangeAspect="1"/>
          </p:cNvPicPr>
          <p:nvPr>
            <p:ph idx="1"/>
          </p:nvPr>
        </p:nvPicPr>
        <p:blipFill>
          <a:blip r:embed="rId3"/>
          <a:stretch>
            <a:fillRect/>
          </a:stretch>
        </p:blipFill>
        <p:spPr>
          <a:xfrm>
            <a:off x="1524000" y="2209018"/>
            <a:ext cx="9144000" cy="4027659"/>
          </a:xfrm>
          <a:prstGeom prst="rect">
            <a:avLst/>
          </a:prstGeom>
        </p:spPr>
      </p:pic>
      <p:sp>
        <p:nvSpPr>
          <p:cNvPr id="13" name="Arrow: Right 12">
            <a:extLst>
              <a:ext uri="{FF2B5EF4-FFF2-40B4-BE49-F238E27FC236}">
                <a16:creationId xmlns:a16="http://schemas.microsoft.com/office/drawing/2014/main" id="{13452B49-5C43-4DEC-BC1D-C1A8FE48FEBA}"/>
              </a:ext>
            </a:extLst>
          </p:cNvPr>
          <p:cNvSpPr/>
          <p:nvPr/>
        </p:nvSpPr>
        <p:spPr>
          <a:xfrm rot="10800000">
            <a:off x="3437578" y="5446837"/>
            <a:ext cx="574068" cy="38356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B9C819DF-DF0F-4632-AEDE-4B4E91FC5281}"/>
              </a:ext>
            </a:extLst>
          </p:cNvPr>
          <p:cNvPicPr>
            <a:picLocks noChangeAspect="1"/>
          </p:cNvPicPr>
          <p:nvPr/>
        </p:nvPicPr>
        <p:blipFill>
          <a:blip r:embed="rId4"/>
          <a:stretch>
            <a:fillRect/>
          </a:stretch>
        </p:blipFill>
        <p:spPr>
          <a:xfrm rot="10800000">
            <a:off x="5052671" y="5830401"/>
            <a:ext cx="591363" cy="414564"/>
          </a:xfrm>
          <a:prstGeom prst="rect">
            <a:avLst/>
          </a:prstGeom>
        </p:spPr>
      </p:pic>
    </p:spTree>
    <p:extLst>
      <p:ext uri="{BB962C8B-B14F-4D97-AF65-F5344CB8AC3E}">
        <p14:creationId xmlns:p14="http://schemas.microsoft.com/office/powerpoint/2010/main" val="23799537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4"/>
                                        </p:tgtEl>
                                        <p:attrNameLst>
                                          <p:attrName>style.visibility</p:attrName>
                                        </p:attrNameLst>
                                      </p:cBhvr>
                                      <p:to>
                                        <p:strVal val="visible"/>
                                      </p:to>
                                    </p:set>
                                    <p:animEffect transition="in" filter="fade">
                                      <p:cBhvr>
                                        <p:cTn id="14" dur="1000"/>
                                        <p:tgtEl>
                                          <p:spTgt spid="14"/>
                                        </p:tgtEl>
                                      </p:cBhvr>
                                    </p:animEffect>
                                    <p:anim calcmode="lin" valueType="num">
                                      <p:cBhvr>
                                        <p:cTn id="15" dur="1000" fill="hold"/>
                                        <p:tgtEl>
                                          <p:spTgt spid="14"/>
                                        </p:tgtEl>
                                        <p:attrNameLst>
                                          <p:attrName>ppt_x</p:attrName>
                                        </p:attrNameLst>
                                      </p:cBhvr>
                                      <p:tavLst>
                                        <p:tav tm="0">
                                          <p:val>
                                            <p:strVal val="#ppt_x"/>
                                          </p:val>
                                        </p:tav>
                                        <p:tav tm="100000">
                                          <p:val>
                                            <p:strVal val="#ppt_x"/>
                                          </p:val>
                                        </p:tav>
                                      </p:tavLst>
                                    </p:anim>
                                    <p:anim calcmode="lin" valueType="num">
                                      <p:cBhvr>
                                        <p:cTn id="16"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8200" y="1974272"/>
            <a:ext cx="10515600" cy="2743200"/>
          </a:xfrm>
        </p:spPr>
        <p:txBody>
          <a:bodyPr anchor="ctr"/>
          <a:lstStyle/>
          <a:p>
            <a:r>
              <a:rPr lang="en-US"/>
              <a:t>Order Manager</a:t>
            </a:r>
          </a:p>
        </p:txBody>
      </p:sp>
    </p:spTree>
    <p:extLst>
      <p:ext uri="{BB962C8B-B14F-4D97-AF65-F5344CB8AC3E}">
        <p14:creationId xmlns:p14="http://schemas.microsoft.com/office/powerpoint/2010/main" val="2562246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6">
            <a:extLst>
              <a:ext uri="{FF2B5EF4-FFF2-40B4-BE49-F238E27FC236}">
                <a16:creationId xmlns:a16="http://schemas.microsoft.com/office/drawing/2014/main" id="{C2242365-A546-4D65-BEBC-EAA22DB526C2}"/>
              </a:ext>
            </a:extLst>
          </p:cNvPr>
          <p:cNvSpPr>
            <a:spLocks noGrp="1"/>
          </p:cNvSpPr>
          <p:nvPr>
            <p:ph type="title"/>
          </p:nvPr>
        </p:nvSpPr>
        <p:spPr/>
        <p:style>
          <a:lnRef idx="0">
            <a:schemeClr val="accent1"/>
          </a:lnRef>
          <a:fillRef idx="3">
            <a:schemeClr val="accent1"/>
          </a:fillRef>
          <a:effectRef idx="3">
            <a:schemeClr val="accent1"/>
          </a:effectRef>
          <a:fontRef idx="minor">
            <a:schemeClr val="lt1"/>
          </a:fontRef>
        </p:style>
        <p:txBody>
          <a:bodyPr anchor="ctr"/>
          <a:lstStyle/>
          <a:p>
            <a:pPr algn="ctr"/>
            <a:r>
              <a:rPr lang="en-US"/>
              <a:t>Order Manager</a:t>
            </a:r>
          </a:p>
        </p:txBody>
      </p:sp>
      <p:sp>
        <p:nvSpPr>
          <p:cNvPr id="18" name="Content Placeholder 17">
            <a:extLst>
              <a:ext uri="{FF2B5EF4-FFF2-40B4-BE49-F238E27FC236}">
                <a16:creationId xmlns:a16="http://schemas.microsoft.com/office/drawing/2014/main" id="{6A729987-4B52-4E17-A0E6-D7FA8E1C1C06}"/>
              </a:ext>
            </a:extLst>
          </p:cNvPr>
          <p:cNvSpPr>
            <a:spLocks noGrp="1"/>
          </p:cNvSpPr>
          <p:nvPr>
            <p:ph sz="half" idx="1"/>
          </p:nvPr>
        </p:nvSpPr>
        <p:spPr>
          <a:xfrm>
            <a:off x="1688305" y="3090340"/>
            <a:ext cx="8815388" cy="4462272"/>
          </a:xfrm>
        </p:spPr>
        <p:txBody>
          <a:bodyPr vert="horz" lIns="91440" tIns="45720" rIns="91440" bIns="45720" rtlCol="0" anchor="t">
            <a:normAutofit/>
          </a:bodyPr>
          <a:lstStyle/>
          <a:p>
            <a:pPr marL="45720" indent="0">
              <a:buNone/>
            </a:pPr>
            <a:r>
              <a:rPr lang="en-US"/>
              <a:t>Customer order history can be found on the Order Manager. </a:t>
            </a:r>
          </a:p>
          <a:p>
            <a:pPr marL="45720" indent="0">
              <a:buNone/>
            </a:pPr>
            <a:r>
              <a:rPr lang="en-US"/>
              <a:t>Here you can:</a:t>
            </a:r>
            <a:endParaRPr lang="en-US">
              <a:cs typeface="Calibri"/>
            </a:endParaRPr>
          </a:p>
          <a:p>
            <a:pPr>
              <a:buFont typeface="Arial" panose="05000000000000000000" pitchFamily="2" charset="2"/>
              <a:buChar char="•"/>
            </a:pPr>
            <a:r>
              <a:rPr lang="en-US"/>
              <a:t>Search previous orders</a:t>
            </a:r>
            <a:endParaRPr lang="en-US">
              <a:cs typeface="Calibri"/>
            </a:endParaRPr>
          </a:p>
          <a:p>
            <a:pPr>
              <a:buFont typeface="Arial" panose="05000000000000000000" pitchFamily="2" charset="2"/>
              <a:buChar char="•"/>
            </a:pPr>
            <a:r>
              <a:rPr lang="en-US">
                <a:cs typeface="Calibri"/>
              </a:rPr>
              <a:t>Search existing orders</a:t>
            </a:r>
            <a:endParaRPr lang="en-US"/>
          </a:p>
          <a:p>
            <a:pPr>
              <a:buFont typeface="Arial" panose="05000000000000000000" pitchFamily="2" charset="2"/>
              <a:buChar char="•"/>
            </a:pPr>
            <a:r>
              <a:rPr lang="en-US"/>
              <a:t>Create Reshipments</a:t>
            </a:r>
            <a:endParaRPr lang="en-US">
              <a:cs typeface="Calibri"/>
            </a:endParaRPr>
          </a:p>
          <a:p>
            <a:pPr>
              <a:buFont typeface="Arial" panose="05000000000000000000" pitchFamily="2" charset="2"/>
              <a:buChar char="•"/>
            </a:pPr>
            <a:r>
              <a:rPr lang="en-US"/>
              <a:t>Review Orders</a:t>
            </a:r>
            <a:endParaRPr lang="en-US">
              <a:cs typeface="Calibri"/>
            </a:endParaRPr>
          </a:p>
          <a:p>
            <a:pPr>
              <a:buChar char="•"/>
            </a:pPr>
            <a:r>
              <a:rPr lang="en-US"/>
              <a:t>Create New Accounts</a:t>
            </a:r>
            <a:endParaRPr lang="en-US">
              <a:cs typeface="Calibri"/>
            </a:endParaRPr>
          </a:p>
        </p:txBody>
      </p:sp>
      <p:sp>
        <p:nvSpPr>
          <p:cNvPr id="3" name="TextBox 2">
            <a:extLst>
              <a:ext uri="{FF2B5EF4-FFF2-40B4-BE49-F238E27FC236}">
                <a16:creationId xmlns:a16="http://schemas.microsoft.com/office/drawing/2014/main" id="{F26501EF-A6AC-4DEB-9C1D-6F78D51F011C}"/>
              </a:ext>
            </a:extLst>
          </p:cNvPr>
          <p:cNvSpPr txBox="1"/>
          <p:nvPr/>
        </p:nvSpPr>
        <p:spPr>
          <a:xfrm>
            <a:off x="5436158" y="1163615"/>
            <a:ext cx="2903973" cy="369332"/>
          </a:xfrm>
          <a:prstGeom prst="rect">
            <a:avLst/>
          </a:prstGeom>
          <a:noFill/>
        </p:spPr>
        <p:txBody>
          <a:bodyPr wrap="square" rtlCol="0">
            <a:spAutoFit/>
          </a:bodyPr>
          <a:lstStyle/>
          <a:p>
            <a:r>
              <a:rPr lang="en-US">
                <a:solidFill>
                  <a:schemeClr val="bg1"/>
                </a:solidFill>
              </a:rPr>
              <a:t>Introduction</a:t>
            </a:r>
          </a:p>
        </p:txBody>
      </p:sp>
      <p:pic>
        <p:nvPicPr>
          <p:cNvPr id="20" name="Picture 19">
            <a:extLst>
              <a:ext uri="{FF2B5EF4-FFF2-40B4-BE49-F238E27FC236}">
                <a16:creationId xmlns:a16="http://schemas.microsoft.com/office/drawing/2014/main" id="{5F46E4D1-9A9B-4CC9-A036-11160009057C}"/>
              </a:ext>
            </a:extLst>
          </p:cNvPr>
          <p:cNvPicPr>
            <a:picLocks noChangeAspect="1"/>
          </p:cNvPicPr>
          <p:nvPr/>
        </p:nvPicPr>
        <p:blipFill>
          <a:blip r:embed="rId3"/>
          <a:stretch>
            <a:fillRect/>
          </a:stretch>
        </p:blipFill>
        <p:spPr>
          <a:xfrm>
            <a:off x="1852612" y="1795364"/>
            <a:ext cx="8486775" cy="714375"/>
          </a:xfrm>
          <a:prstGeom prst="rect">
            <a:avLst/>
          </a:prstGeom>
        </p:spPr>
      </p:pic>
      <p:sp>
        <p:nvSpPr>
          <p:cNvPr id="21" name="Arrow: Up 20">
            <a:extLst>
              <a:ext uri="{FF2B5EF4-FFF2-40B4-BE49-F238E27FC236}">
                <a16:creationId xmlns:a16="http://schemas.microsoft.com/office/drawing/2014/main" id="{74C7EB33-32D7-4982-A4E0-B3BDEB2588EB}"/>
              </a:ext>
            </a:extLst>
          </p:cNvPr>
          <p:cNvSpPr/>
          <p:nvPr/>
        </p:nvSpPr>
        <p:spPr>
          <a:xfrm>
            <a:off x="6639818" y="2538676"/>
            <a:ext cx="438778" cy="478247"/>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377742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1000"/>
                                        <p:tgtEl>
                                          <p:spTgt spid="21"/>
                                        </p:tgtEl>
                                      </p:cBhvr>
                                    </p:animEffect>
                                    <p:anim calcmode="lin" valueType="num">
                                      <p:cBhvr>
                                        <p:cTn id="8" dur="1000" fill="hold"/>
                                        <p:tgtEl>
                                          <p:spTgt spid="21"/>
                                        </p:tgtEl>
                                        <p:attrNameLst>
                                          <p:attrName>ppt_x</p:attrName>
                                        </p:attrNameLst>
                                      </p:cBhvr>
                                      <p:tavLst>
                                        <p:tav tm="0">
                                          <p:val>
                                            <p:strVal val="#ppt_x"/>
                                          </p:val>
                                        </p:tav>
                                        <p:tav tm="100000">
                                          <p:val>
                                            <p:strVal val="#ppt_x"/>
                                          </p:val>
                                        </p:tav>
                                      </p:tavLst>
                                    </p:anim>
                                    <p:anim calcmode="lin" valueType="num">
                                      <p:cBhvr>
                                        <p:cTn id="9"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6">
            <a:extLst>
              <a:ext uri="{FF2B5EF4-FFF2-40B4-BE49-F238E27FC236}">
                <a16:creationId xmlns:a16="http://schemas.microsoft.com/office/drawing/2014/main" id="{C2242365-A546-4D65-BEBC-EAA22DB526C2}"/>
              </a:ext>
            </a:extLst>
          </p:cNvPr>
          <p:cNvSpPr>
            <a:spLocks noGrp="1"/>
          </p:cNvSpPr>
          <p:nvPr>
            <p:ph type="title"/>
          </p:nvPr>
        </p:nvSpPr>
        <p:spPr/>
        <p:style>
          <a:lnRef idx="0">
            <a:schemeClr val="accent1"/>
          </a:lnRef>
          <a:fillRef idx="3">
            <a:schemeClr val="accent1"/>
          </a:fillRef>
          <a:effectRef idx="3">
            <a:schemeClr val="accent1"/>
          </a:effectRef>
          <a:fontRef idx="minor">
            <a:schemeClr val="lt1"/>
          </a:fontRef>
        </p:style>
        <p:txBody>
          <a:bodyPr anchor="ctr"/>
          <a:lstStyle/>
          <a:p>
            <a:pPr algn="ctr"/>
            <a:r>
              <a:rPr lang="en-US"/>
              <a:t>Order Manager</a:t>
            </a:r>
          </a:p>
        </p:txBody>
      </p:sp>
      <p:sp>
        <p:nvSpPr>
          <p:cNvPr id="18" name="Content Placeholder 17">
            <a:extLst>
              <a:ext uri="{FF2B5EF4-FFF2-40B4-BE49-F238E27FC236}">
                <a16:creationId xmlns:a16="http://schemas.microsoft.com/office/drawing/2014/main" id="{6A729987-4B52-4E17-A0E6-D7FA8E1C1C06}"/>
              </a:ext>
            </a:extLst>
          </p:cNvPr>
          <p:cNvSpPr>
            <a:spLocks noGrp="1"/>
          </p:cNvSpPr>
          <p:nvPr>
            <p:ph sz="half" idx="1"/>
          </p:nvPr>
        </p:nvSpPr>
        <p:spPr>
          <a:xfrm>
            <a:off x="1688306" y="3429000"/>
            <a:ext cx="8815388" cy="3095090"/>
          </a:xfrm>
        </p:spPr>
        <p:txBody>
          <a:bodyPr vert="horz" lIns="91440" tIns="45720" rIns="91440" bIns="45720" rtlCol="0" anchor="t">
            <a:normAutofit/>
          </a:bodyPr>
          <a:lstStyle/>
          <a:p>
            <a:pPr>
              <a:buChar char="•"/>
            </a:pPr>
            <a:r>
              <a:rPr lang="en-US"/>
              <a:t>Order manager houses any order that has ever been placed with </a:t>
            </a:r>
            <a:r>
              <a:rPr lang="en-US" err="1"/>
              <a:t>Allivet</a:t>
            </a:r>
            <a:r>
              <a:rPr lang="en-US"/>
              <a:t>. </a:t>
            </a:r>
          </a:p>
          <a:p>
            <a:pPr>
              <a:buChar char="•"/>
            </a:pPr>
            <a:r>
              <a:rPr lang="en-US"/>
              <a:t>There are a variety of ways to locate an order, including general and specific searches.</a:t>
            </a:r>
          </a:p>
          <a:p>
            <a:pPr>
              <a:buChar char="•"/>
            </a:pPr>
            <a:r>
              <a:rPr lang="en-US"/>
              <a:t>As a Customer Service agent you will primarily work with the first two columns, and two more fields within the third column. </a:t>
            </a:r>
            <a:endParaRPr lang="en-US">
              <a:cs typeface="Calibri"/>
            </a:endParaRPr>
          </a:p>
          <a:p>
            <a:pPr lvl="1"/>
            <a:r>
              <a:rPr lang="en-US" err="1"/>
              <a:t>Autoships</a:t>
            </a:r>
            <a:r>
              <a:rPr lang="en-US"/>
              <a:t> to Place</a:t>
            </a:r>
            <a:endParaRPr lang="en-US">
              <a:cs typeface="Calibri"/>
            </a:endParaRPr>
          </a:p>
          <a:p>
            <a:pPr lvl="1"/>
            <a:r>
              <a:rPr lang="en-US"/>
              <a:t>Risk Orders</a:t>
            </a:r>
            <a:endParaRPr lang="en-US">
              <a:cs typeface="Calibri"/>
            </a:endParaRPr>
          </a:p>
        </p:txBody>
      </p:sp>
      <p:pic>
        <p:nvPicPr>
          <p:cNvPr id="2" name="Picture 1">
            <a:extLst>
              <a:ext uri="{FF2B5EF4-FFF2-40B4-BE49-F238E27FC236}">
                <a16:creationId xmlns:a16="http://schemas.microsoft.com/office/drawing/2014/main" id="{C2D21559-D18C-4E8F-9A73-F42CE0F4BAAB}"/>
              </a:ext>
            </a:extLst>
          </p:cNvPr>
          <p:cNvPicPr>
            <a:picLocks noChangeAspect="1"/>
          </p:cNvPicPr>
          <p:nvPr/>
        </p:nvPicPr>
        <p:blipFill>
          <a:blip r:embed="rId3"/>
          <a:stretch>
            <a:fillRect/>
          </a:stretch>
        </p:blipFill>
        <p:spPr>
          <a:xfrm>
            <a:off x="1688306" y="1752600"/>
            <a:ext cx="8698868" cy="1637434"/>
          </a:xfrm>
          <a:prstGeom prst="rect">
            <a:avLst/>
          </a:prstGeom>
        </p:spPr>
      </p:pic>
      <p:sp>
        <p:nvSpPr>
          <p:cNvPr id="8" name="TextBox 7">
            <a:extLst>
              <a:ext uri="{FF2B5EF4-FFF2-40B4-BE49-F238E27FC236}">
                <a16:creationId xmlns:a16="http://schemas.microsoft.com/office/drawing/2014/main" id="{70A1F793-66C7-4973-91FF-095771A2DF41}"/>
              </a:ext>
            </a:extLst>
          </p:cNvPr>
          <p:cNvSpPr txBox="1"/>
          <p:nvPr/>
        </p:nvSpPr>
        <p:spPr>
          <a:xfrm>
            <a:off x="5288976" y="1179119"/>
            <a:ext cx="2903973" cy="369332"/>
          </a:xfrm>
          <a:prstGeom prst="rect">
            <a:avLst/>
          </a:prstGeom>
          <a:noFill/>
        </p:spPr>
        <p:txBody>
          <a:bodyPr wrap="square" rtlCol="0">
            <a:spAutoFit/>
          </a:bodyPr>
          <a:lstStyle/>
          <a:p>
            <a:r>
              <a:rPr lang="en-US">
                <a:solidFill>
                  <a:schemeClr val="bg1"/>
                </a:solidFill>
              </a:rPr>
              <a:t>Search Engines</a:t>
            </a:r>
          </a:p>
        </p:txBody>
      </p:sp>
    </p:spTree>
    <p:extLst>
      <p:ext uri="{BB962C8B-B14F-4D97-AF65-F5344CB8AC3E}">
        <p14:creationId xmlns:p14="http://schemas.microsoft.com/office/powerpoint/2010/main" val="678601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6">
            <a:extLst>
              <a:ext uri="{FF2B5EF4-FFF2-40B4-BE49-F238E27FC236}">
                <a16:creationId xmlns:a16="http://schemas.microsoft.com/office/drawing/2014/main" id="{C2242365-A546-4D65-BEBC-EAA22DB526C2}"/>
              </a:ext>
            </a:extLst>
          </p:cNvPr>
          <p:cNvSpPr>
            <a:spLocks noGrp="1"/>
          </p:cNvSpPr>
          <p:nvPr>
            <p:ph type="title"/>
          </p:nvPr>
        </p:nvSpPr>
        <p:spPr/>
        <p:style>
          <a:lnRef idx="0">
            <a:schemeClr val="accent1"/>
          </a:lnRef>
          <a:fillRef idx="3">
            <a:schemeClr val="accent1"/>
          </a:fillRef>
          <a:effectRef idx="3">
            <a:schemeClr val="accent1"/>
          </a:effectRef>
          <a:fontRef idx="minor">
            <a:schemeClr val="lt1"/>
          </a:fontRef>
        </p:style>
        <p:txBody>
          <a:bodyPr anchor="ctr"/>
          <a:lstStyle/>
          <a:p>
            <a:pPr algn="ctr"/>
            <a:r>
              <a:rPr lang="en-US"/>
              <a:t>Order Manager</a:t>
            </a:r>
          </a:p>
        </p:txBody>
      </p:sp>
      <p:sp>
        <p:nvSpPr>
          <p:cNvPr id="8" name="TextBox 7">
            <a:extLst>
              <a:ext uri="{FF2B5EF4-FFF2-40B4-BE49-F238E27FC236}">
                <a16:creationId xmlns:a16="http://schemas.microsoft.com/office/drawing/2014/main" id="{70A1F793-66C7-4973-91FF-095771A2DF41}"/>
              </a:ext>
            </a:extLst>
          </p:cNvPr>
          <p:cNvSpPr txBox="1"/>
          <p:nvPr/>
        </p:nvSpPr>
        <p:spPr>
          <a:xfrm>
            <a:off x="5288976" y="1179119"/>
            <a:ext cx="2903973" cy="369332"/>
          </a:xfrm>
          <a:prstGeom prst="rect">
            <a:avLst/>
          </a:prstGeom>
          <a:noFill/>
        </p:spPr>
        <p:txBody>
          <a:bodyPr wrap="square" rtlCol="0">
            <a:spAutoFit/>
          </a:bodyPr>
          <a:lstStyle/>
          <a:p>
            <a:r>
              <a:rPr lang="en-US">
                <a:solidFill>
                  <a:schemeClr val="bg1"/>
                </a:solidFill>
              </a:rPr>
              <a:t>Search Engines</a:t>
            </a:r>
          </a:p>
        </p:txBody>
      </p:sp>
      <p:pic>
        <p:nvPicPr>
          <p:cNvPr id="3" name="Picture 2">
            <a:extLst>
              <a:ext uri="{FF2B5EF4-FFF2-40B4-BE49-F238E27FC236}">
                <a16:creationId xmlns:a16="http://schemas.microsoft.com/office/drawing/2014/main" id="{55E521E0-AC88-4C8F-9189-7A1DB3F273ED}"/>
              </a:ext>
            </a:extLst>
          </p:cNvPr>
          <p:cNvPicPr>
            <a:picLocks noChangeAspect="1"/>
          </p:cNvPicPr>
          <p:nvPr/>
        </p:nvPicPr>
        <p:blipFill>
          <a:blip r:embed="rId3"/>
          <a:stretch>
            <a:fillRect/>
          </a:stretch>
        </p:blipFill>
        <p:spPr>
          <a:xfrm>
            <a:off x="1600200" y="4284787"/>
            <a:ext cx="9067800" cy="673115"/>
          </a:xfrm>
          <a:prstGeom prst="rect">
            <a:avLst/>
          </a:prstGeom>
        </p:spPr>
      </p:pic>
      <p:pic>
        <p:nvPicPr>
          <p:cNvPr id="7" name="Picture 6">
            <a:extLst>
              <a:ext uri="{FF2B5EF4-FFF2-40B4-BE49-F238E27FC236}">
                <a16:creationId xmlns:a16="http://schemas.microsoft.com/office/drawing/2014/main" id="{C40FF9CC-0ED8-493D-8605-51D56A44AEF9}"/>
              </a:ext>
            </a:extLst>
          </p:cNvPr>
          <p:cNvPicPr>
            <a:picLocks noChangeAspect="1"/>
          </p:cNvPicPr>
          <p:nvPr/>
        </p:nvPicPr>
        <p:blipFill>
          <a:blip r:embed="rId4"/>
          <a:stretch>
            <a:fillRect/>
          </a:stretch>
        </p:blipFill>
        <p:spPr>
          <a:xfrm>
            <a:off x="1676400" y="2573213"/>
            <a:ext cx="8991600" cy="1178286"/>
          </a:xfrm>
          <a:prstGeom prst="rect">
            <a:avLst/>
          </a:prstGeom>
        </p:spPr>
      </p:pic>
      <p:sp>
        <p:nvSpPr>
          <p:cNvPr id="9" name="TextBox 8">
            <a:extLst>
              <a:ext uri="{FF2B5EF4-FFF2-40B4-BE49-F238E27FC236}">
                <a16:creationId xmlns:a16="http://schemas.microsoft.com/office/drawing/2014/main" id="{8B77AE06-0E88-4EC5-BB46-604A7E759AF7}"/>
              </a:ext>
            </a:extLst>
          </p:cNvPr>
          <p:cNvSpPr txBox="1"/>
          <p:nvPr/>
        </p:nvSpPr>
        <p:spPr>
          <a:xfrm>
            <a:off x="4864122" y="1871878"/>
            <a:ext cx="3215811" cy="523220"/>
          </a:xfrm>
          <a:prstGeom prst="rect">
            <a:avLst/>
          </a:prstGeom>
          <a:noFill/>
        </p:spPr>
        <p:txBody>
          <a:bodyPr wrap="square" rtlCol="0">
            <a:spAutoFit/>
          </a:bodyPr>
          <a:lstStyle/>
          <a:p>
            <a:r>
              <a:rPr lang="en-US" sz="2800" u="sng"/>
              <a:t>General Search</a:t>
            </a:r>
          </a:p>
        </p:txBody>
      </p:sp>
      <p:sp>
        <p:nvSpPr>
          <p:cNvPr id="11" name="Rectangle 10">
            <a:extLst>
              <a:ext uri="{FF2B5EF4-FFF2-40B4-BE49-F238E27FC236}">
                <a16:creationId xmlns:a16="http://schemas.microsoft.com/office/drawing/2014/main" id="{515AB1B8-4F56-4761-8031-FDBF304B229A}"/>
              </a:ext>
            </a:extLst>
          </p:cNvPr>
          <p:cNvSpPr/>
          <p:nvPr/>
        </p:nvSpPr>
        <p:spPr>
          <a:xfrm>
            <a:off x="3246634" y="2835667"/>
            <a:ext cx="739739" cy="154113"/>
          </a:xfrm>
          <a:prstGeom prst="rect">
            <a:avLst/>
          </a:prstGeom>
          <a:noFill/>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6946CDFE-1AD8-4306-A424-99120066B4CC}"/>
              </a:ext>
            </a:extLst>
          </p:cNvPr>
          <p:cNvSpPr/>
          <p:nvPr/>
        </p:nvSpPr>
        <p:spPr>
          <a:xfrm>
            <a:off x="1524000" y="4364804"/>
            <a:ext cx="739739" cy="673115"/>
          </a:xfrm>
          <a:prstGeom prst="rect">
            <a:avLst/>
          </a:prstGeom>
          <a:noFill/>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99184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heel(1)">
                                      <p:cBhvr>
                                        <p:cTn id="7" dur="20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heel(1)">
                                      <p:cBhvr>
                                        <p:cTn id="12" dur="2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3"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6">
            <a:extLst>
              <a:ext uri="{FF2B5EF4-FFF2-40B4-BE49-F238E27FC236}">
                <a16:creationId xmlns:a16="http://schemas.microsoft.com/office/drawing/2014/main" id="{C2242365-A546-4D65-BEBC-EAA22DB526C2}"/>
              </a:ext>
            </a:extLst>
          </p:cNvPr>
          <p:cNvSpPr>
            <a:spLocks noGrp="1"/>
          </p:cNvSpPr>
          <p:nvPr>
            <p:ph type="title"/>
          </p:nvPr>
        </p:nvSpPr>
        <p:spPr/>
        <p:style>
          <a:lnRef idx="0">
            <a:schemeClr val="accent1"/>
          </a:lnRef>
          <a:fillRef idx="3">
            <a:schemeClr val="accent1"/>
          </a:fillRef>
          <a:effectRef idx="3">
            <a:schemeClr val="accent1"/>
          </a:effectRef>
          <a:fontRef idx="minor">
            <a:schemeClr val="lt1"/>
          </a:fontRef>
        </p:style>
        <p:txBody>
          <a:bodyPr anchor="ctr"/>
          <a:lstStyle/>
          <a:p>
            <a:pPr algn="ctr"/>
            <a:r>
              <a:rPr lang="en-US"/>
              <a:t>Order Manager</a:t>
            </a:r>
          </a:p>
        </p:txBody>
      </p:sp>
      <p:sp>
        <p:nvSpPr>
          <p:cNvPr id="8" name="TextBox 7">
            <a:extLst>
              <a:ext uri="{FF2B5EF4-FFF2-40B4-BE49-F238E27FC236}">
                <a16:creationId xmlns:a16="http://schemas.microsoft.com/office/drawing/2014/main" id="{70A1F793-66C7-4973-91FF-095771A2DF41}"/>
              </a:ext>
            </a:extLst>
          </p:cNvPr>
          <p:cNvSpPr txBox="1"/>
          <p:nvPr/>
        </p:nvSpPr>
        <p:spPr>
          <a:xfrm>
            <a:off x="5288976" y="1179119"/>
            <a:ext cx="2903973" cy="369332"/>
          </a:xfrm>
          <a:prstGeom prst="rect">
            <a:avLst/>
          </a:prstGeom>
          <a:noFill/>
        </p:spPr>
        <p:txBody>
          <a:bodyPr wrap="square" rtlCol="0">
            <a:spAutoFit/>
          </a:bodyPr>
          <a:lstStyle/>
          <a:p>
            <a:r>
              <a:rPr lang="en-US">
                <a:solidFill>
                  <a:schemeClr val="bg1"/>
                </a:solidFill>
              </a:rPr>
              <a:t>Search Engines</a:t>
            </a:r>
          </a:p>
        </p:txBody>
      </p:sp>
      <p:sp>
        <p:nvSpPr>
          <p:cNvPr id="9" name="TextBox 8">
            <a:extLst>
              <a:ext uri="{FF2B5EF4-FFF2-40B4-BE49-F238E27FC236}">
                <a16:creationId xmlns:a16="http://schemas.microsoft.com/office/drawing/2014/main" id="{8B77AE06-0E88-4EC5-BB46-604A7E759AF7}"/>
              </a:ext>
            </a:extLst>
          </p:cNvPr>
          <p:cNvSpPr txBox="1"/>
          <p:nvPr/>
        </p:nvSpPr>
        <p:spPr>
          <a:xfrm>
            <a:off x="4864122" y="1871878"/>
            <a:ext cx="3215811" cy="523220"/>
          </a:xfrm>
          <a:prstGeom prst="rect">
            <a:avLst/>
          </a:prstGeom>
          <a:noFill/>
        </p:spPr>
        <p:txBody>
          <a:bodyPr wrap="square" rtlCol="0" anchor="t">
            <a:spAutoFit/>
          </a:bodyPr>
          <a:lstStyle/>
          <a:p>
            <a:r>
              <a:rPr lang="en-US" sz="2800" u="sng"/>
              <a:t>Specific Search</a:t>
            </a:r>
          </a:p>
        </p:txBody>
      </p:sp>
      <p:pic>
        <p:nvPicPr>
          <p:cNvPr id="4" name="Picture 3">
            <a:extLst>
              <a:ext uri="{FF2B5EF4-FFF2-40B4-BE49-F238E27FC236}">
                <a16:creationId xmlns:a16="http://schemas.microsoft.com/office/drawing/2014/main" id="{DA1C6D8F-A27F-42E7-A35D-35ACEABFE1B2}"/>
              </a:ext>
            </a:extLst>
          </p:cNvPr>
          <p:cNvPicPr>
            <a:picLocks noChangeAspect="1"/>
          </p:cNvPicPr>
          <p:nvPr/>
        </p:nvPicPr>
        <p:blipFill>
          <a:blip r:embed="rId3"/>
          <a:stretch>
            <a:fillRect/>
          </a:stretch>
        </p:blipFill>
        <p:spPr>
          <a:xfrm>
            <a:off x="1524000" y="2603418"/>
            <a:ext cx="9144000" cy="1040148"/>
          </a:xfrm>
          <a:prstGeom prst="rect">
            <a:avLst/>
          </a:prstGeom>
        </p:spPr>
      </p:pic>
      <p:pic>
        <p:nvPicPr>
          <p:cNvPr id="5" name="Picture 4">
            <a:extLst>
              <a:ext uri="{FF2B5EF4-FFF2-40B4-BE49-F238E27FC236}">
                <a16:creationId xmlns:a16="http://schemas.microsoft.com/office/drawing/2014/main" id="{EC2C1EE8-0AE8-4B68-A146-B74F56394E1E}"/>
              </a:ext>
            </a:extLst>
          </p:cNvPr>
          <p:cNvPicPr>
            <a:picLocks noChangeAspect="1"/>
          </p:cNvPicPr>
          <p:nvPr/>
        </p:nvPicPr>
        <p:blipFill>
          <a:blip r:embed="rId4"/>
          <a:stretch>
            <a:fillRect/>
          </a:stretch>
        </p:blipFill>
        <p:spPr>
          <a:xfrm>
            <a:off x="1524000" y="4123307"/>
            <a:ext cx="9144000" cy="352050"/>
          </a:xfrm>
          <a:prstGeom prst="rect">
            <a:avLst/>
          </a:prstGeom>
        </p:spPr>
      </p:pic>
      <p:sp>
        <p:nvSpPr>
          <p:cNvPr id="11" name="Rectangle 10">
            <a:extLst>
              <a:ext uri="{FF2B5EF4-FFF2-40B4-BE49-F238E27FC236}">
                <a16:creationId xmlns:a16="http://schemas.microsoft.com/office/drawing/2014/main" id="{4FDBF6DA-509C-4E6A-9368-D947AE0B5380}"/>
              </a:ext>
            </a:extLst>
          </p:cNvPr>
          <p:cNvSpPr/>
          <p:nvPr/>
        </p:nvSpPr>
        <p:spPr>
          <a:xfrm>
            <a:off x="2188396" y="2887037"/>
            <a:ext cx="801384" cy="226033"/>
          </a:xfrm>
          <a:prstGeom prst="rect">
            <a:avLst/>
          </a:prstGeom>
          <a:noFill/>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4A12178-9526-47A9-81DD-91CC3321CE96}"/>
              </a:ext>
            </a:extLst>
          </p:cNvPr>
          <p:cNvSpPr/>
          <p:nvPr/>
        </p:nvSpPr>
        <p:spPr>
          <a:xfrm>
            <a:off x="1524000" y="4212403"/>
            <a:ext cx="736315" cy="213469"/>
          </a:xfrm>
          <a:prstGeom prst="rect">
            <a:avLst/>
          </a:prstGeom>
          <a:noFill/>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951009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heel(1)">
                                      <p:cBhvr>
                                        <p:cTn id="7" dur="20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heel(1)">
                                      <p:cBhvr>
                                        <p:cTn id="12" dur="2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6">
            <a:extLst>
              <a:ext uri="{FF2B5EF4-FFF2-40B4-BE49-F238E27FC236}">
                <a16:creationId xmlns:a16="http://schemas.microsoft.com/office/drawing/2014/main" id="{C2242365-A546-4D65-BEBC-EAA22DB526C2}"/>
              </a:ext>
            </a:extLst>
          </p:cNvPr>
          <p:cNvSpPr>
            <a:spLocks noGrp="1"/>
          </p:cNvSpPr>
          <p:nvPr>
            <p:ph type="title"/>
          </p:nvPr>
        </p:nvSpPr>
        <p:spPr/>
        <p:style>
          <a:lnRef idx="0">
            <a:schemeClr val="accent1"/>
          </a:lnRef>
          <a:fillRef idx="3">
            <a:schemeClr val="accent1"/>
          </a:fillRef>
          <a:effectRef idx="3">
            <a:schemeClr val="accent1"/>
          </a:effectRef>
          <a:fontRef idx="minor">
            <a:schemeClr val="lt1"/>
          </a:fontRef>
        </p:style>
        <p:txBody>
          <a:bodyPr anchor="ctr"/>
          <a:lstStyle/>
          <a:p>
            <a:pPr algn="ctr"/>
            <a:r>
              <a:rPr lang="en-US"/>
              <a:t>Order Manager</a:t>
            </a:r>
          </a:p>
        </p:txBody>
      </p:sp>
      <p:sp>
        <p:nvSpPr>
          <p:cNvPr id="18" name="Content Placeholder 17">
            <a:extLst>
              <a:ext uri="{FF2B5EF4-FFF2-40B4-BE49-F238E27FC236}">
                <a16:creationId xmlns:a16="http://schemas.microsoft.com/office/drawing/2014/main" id="{6A729987-4B52-4E17-A0E6-D7FA8E1C1C06}"/>
              </a:ext>
            </a:extLst>
          </p:cNvPr>
          <p:cNvSpPr>
            <a:spLocks noGrp="1"/>
          </p:cNvSpPr>
          <p:nvPr>
            <p:ph sz="half" idx="1"/>
          </p:nvPr>
        </p:nvSpPr>
        <p:spPr>
          <a:xfrm>
            <a:off x="1688306" y="3429000"/>
            <a:ext cx="8815388" cy="3095090"/>
          </a:xfrm>
        </p:spPr>
        <p:txBody>
          <a:bodyPr vert="horz" lIns="91440" tIns="45720" rIns="91440" bIns="45720" rtlCol="0" anchor="t">
            <a:normAutofit/>
          </a:bodyPr>
          <a:lstStyle/>
          <a:p>
            <a:pPr marL="45720" indent="0" algn="ctr">
              <a:buNone/>
            </a:pPr>
            <a:r>
              <a:rPr lang="en-US" err="1"/>
              <a:t>AutoShips</a:t>
            </a:r>
            <a:r>
              <a:rPr lang="en-US"/>
              <a:t> to Place</a:t>
            </a:r>
          </a:p>
          <a:p>
            <a:pPr>
              <a:buChar char="•"/>
            </a:pPr>
            <a:r>
              <a:rPr lang="en-US"/>
              <a:t>Reflects Autoship orders that were unable to process due to an error.</a:t>
            </a:r>
            <a:endParaRPr lang="en-US">
              <a:cs typeface="Calibri"/>
            </a:endParaRPr>
          </a:p>
          <a:p>
            <a:pPr marL="45720" indent="0" algn="ctr">
              <a:buNone/>
            </a:pPr>
            <a:r>
              <a:rPr lang="en-US"/>
              <a:t>Risk Orders</a:t>
            </a:r>
            <a:endParaRPr lang="en-US">
              <a:cs typeface="Calibri"/>
            </a:endParaRPr>
          </a:p>
          <a:p>
            <a:pPr>
              <a:buChar char="•"/>
            </a:pPr>
            <a:r>
              <a:rPr lang="en-US"/>
              <a:t>Reflects orders flagged by the system as potentially fraudulent. </a:t>
            </a:r>
          </a:p>
          <a:p>
            <a:pPr lvl="1">
              <a:buChar char="•"/>
            </a:pPr>
            <a:r>
              <a:rPr lang="en-US"/>
              <a:t>These orders need specific information confirmed by the customer prior to being released.</a:t>
            </a:r>
            <a:endParaRPr lang="en-US">
              <a:cs typeface="Calibri"/>
            </a:endParaRPr>
          </a:p>
        </p:txBody>
      </p:sp>
      <p:pic>
        <p:nvPicPr>
          <p:cNvPr id="2" name="Picture 1">
            <a:extLst>
              <a:ext uri="{FF2B5EF4-FFF2-40B4-BE49-F238E27FC236}">
                <a16:creationId xmlns:a16="http://schemas.microsoft.com/office/drawing/2014/main" id="{C2D21559-D18C-4E8F-9A73-F42CE0F4BAAB}"/>
              </a:ext>
            </a:extLst>
          </p:cNvPr>
          <p:cNvPicPr>
            <a:picLocks noChangeAspect="1"/>
          </p:cNvPicPr>
          <p:nvPr/>
        </p:nvPicPr>
        <p:blipFill>
          <a:blip r:embed="rId3"/>
          <a:stretch>
            <a:fillRect/>
          </a:stretch>
        </p:blipFill>
        <p:spPr>
          <a:xfrm>
            <a:off x="1688306" y="1752600"/>
            <a:ext cx="8698868" cy="1637434"/>
          </a:xfrm>
          <a:prstGeom prst="rect">
            <a:avLst/>
          </a:prstGeom>
        </p:spPr>
      </p:pic>
      <p:sp>
        <p:nvSpPr>
          <p:cNvPr id="8" name="TextBox 7">
            <a:extLst>
              <a:ext uri="{FF2B5EF4-FFF2-40B4-BE49-F238E27FC236}">
                <a16:creationId xmlns:a16="http://schemas.microsoft.com/office/drawing/2014/main" id="{70A1F793-66C7-4973-91FF-095771A2DF41}"/>
              </a:ext>
            </a:extLst>
          </p:cNvPr>
          <p:cNvSpPr txBox="1"/>
          <p:nvPr/>
        </p:nvSpPr>
        <p:spPr>
          <a:xfrm>
            <a:off x="5288976" y="1179119"/>
            <a:ext cx="2903973" cy="369332"/>
          </a:xfrm>
          <a:prstGeom prst="rect">
            <a:avLst/>
          </a:prstGeom>
          <a:noFill/>
        </p:spPr>
        <p:txBody>
          <a:bodyPr wrap="square" rtlCol="0">
            <a:spAutoFit/>
          </a:bodyPr>
          <a:lstStyle/>
          <a:p>
            <a:r>
              <a:rPr lang="en-US">
                <a:solidFill>
                  <a:schemeClr val="bg1"/>
                </a:solidFill>
              </a:rPr>
              <a:t>Search Engines</a:t>
            </a:r>
          </a:p>
        </p:txBody>
      </p:sp>
      <p:pic>
        <p:nvPicPr>
          <p:cNvPr id="3" name="Picture 2">
            <a:extLst>
              <a:ext uri="{FF2B5EF4-FFF2-40B4-BE49-F238E27FC236}">
                <a16:creationId xmlns:a16="http://schemas.microsoft.com/office/drawing/2014/main" id="{5ACB5F11-39FF-4021-8EA9-F8302DBD1D81}"/>
              </a:ext>
            </a:extLst>
          </p:cNvPr>
          <p:cNvPicPr>
            <a:picLocks noChangeAspect="1"/>
          </p:cNvPicPr>
          <p:nvPr/>
        </p:nvPicPr>
        <p:blipFill>
          <a:blip r:embed="rId4"/>
          <a:stretch>
            <a:fillRect/>
          </a:stretch>
        </p:blipFill>
        <p:spPr>
          <a:xfrm>
            <a:off x="4997355" y="1686257"/>
            <a:ext cx="1743607" cy="347502"/>
          </a:xfrm>
          <a:prstGeom prst="rect">
            <a:avLst/>
          </a:prstGeom>
        </p:spPr>
      </p:pic>
      <p:pic>
        <p:nvPicPr>
          <p:cNvPr id="4" name="Picture 3">
            <a:extLst>
              <a:ext uri="{FF2B5EF4-FFF2-40B4-BE49-F238E27FC236}">
                <a16:creationId xmlns:a16="http://schemas.microsoft.com/office/drawing/2014/main" id="{BF3A8A3A-A9FC-4387-AA64-A191F29DC6D5}"/>
              </a:ext>
            </a:extLst>
          </p:cNvPr>
          <p:cNvPicPr>
            <a:picLocks noChangeAspect="1"/>
          </p:cNvPicPr>
          <p:nvPr/>
        </p:nvPicPr>
        <p:blipFill>
          <a:blip r:embed="rId4"/>
          <a:stretch>
            <a:fillRect/>
          </a:stretch>
        </p:blipFill>
        <p:spPr>
          <a:xfrm>
            <a:off x="4997355" y="2571316"/>
            <a:ext cx="1289620" cy="439011"/>
          </a:xfrm>
          <a:prstGeom prst="rect">
            <a:avLst/>
          </a:prstGeom>
        </p:spPr>
      </p:pic>
    </p:spTree>
    <p:extLst>
      <p:ext uri="{BB962C8B-B14F-4D97-AF65-F5344CB8AC3E}">
        <p14:creationId xmlns:p14="http://schemas.microsoft.com/office/powerpoint/2010/main" val="2319439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heel(1)">
                                      <p:cBhvr>
                                        <p:cTn id="7" dur="20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heel(1)">
                                      <p:cBhvr>
                                        <p:cTn id="12"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6">
            <a:extLst>
              <a:ext uri="{FF2B5EF4-FFF2-40B4-BE49-F238E27FC236}">
                <a16:creationId xmlns:a16="http://schemas.microsoft.com/office/drawing/2014/main" id="{C2242365-A546-4D65-BEBC-EAA22DB526C2}"/>
              </a:ext>
            </a:extLst>
          </p:cNvPr>
          <p:cNvSpPr>
            <a:spLocks noGrp="1"/>
          </p:cNvSpPr>
          <p:nvPr>
            <p:ph type="title"/>
          </p:nvPr>
        </p:nvSpPr>
        <p:spPr/>
        <p:style>
          <a:lnRef idx="0">
            <a:schemeClr val="accent1"/>
          </a:lnRef>
          <a:fillRef idx="3">
            <a:schemeClr val="accent1"/>
          </a:fillRef>
          <a:effectRef idx="3">
            <a:schemeClr val="accent1"/>
          </a:effectRef>
          <a:fontRef idx="minor">
            <a:schemeClr val="lt1"/>
          </a:fontRef>
        </p:style>
        <p:txBody>
          <a:bodyPr anchor="ctr"/>
          <a:lstStyle/>
          <a:p>
            <a:pPr algn="ctr"/>
            <a:r>
              <a:rPr lang="en-US"/>
              <a:t>Order Manager</a:t>
            </a:r>
          </a:p>
        </p:txBody>
      </p:sp>
      <p:sp>
        <p:nvSpPr>
          <p:cNvPr id="8" name="TextBox 7">
            <a:extLst>
              <a:ext uri="{FF2B5EF4-FFF2-40B4-BE49-F238E27FC236}">
                <a16:creationId xmlns:a16="http://schemas.microsoft.com/office/drawing/2014/main" id="{70A1F793-66C7-4973-91FF-095771A2DF41}"/>
              </a:ext>
            </a:extLst>
          </p:cNvPr>
          <p:cNvSpPr txBox="1"/>
          <p:nvPr/>
        </p:nvSpPr>
        <p:spPr>
          <a:xfrm>
            <a:off x="5288976" y="1179119"/>
            <a:ext cx="2903973" cy="369332"/>
          </a:xfrm>
          <a:prstGeom prst="rect">
            <a:avLst/>
          </a:prstGeom>
          <a:noFill/>
        </p:spPr>
        <p:txBody>
          <a:bodyPr wrap="square" rtlCol="0">
            <a:spAutoFit/>
          </a:bodyPr>
          <a:lstStyle/>
          <a:p>
            <a:r>
              <a:rPr lang="en-US">
                <a:solidFill>
                  <a:schemeClr val="bg1"/>
                </a:solidFill>
              </a:rPr>
              <a:t>Search Engines</a:t>
            </a:r>
          </a:p>
        </p:txBody>
      </p:sp>
      <p:pic>
        <p:nvPicPr>
          <p:cNvPr id="5" name="Picture 4">
            <a:extLst>
              <a:ext uri="{FF2B5EF4-FFF2-40B4-BE49-F238E27FC236}">
                <a16:creationId xmlns:a16="http://schemas.microsoft.com/office/drawing/2014/main" id="{709F95A4-984C-4C2D-8CA6-10DD33FE131F}"/>
              </a:ext>
            </a:extLst>
          </p:cNvPr>
          <p:cNvPicPr>
            <a:picLocks noChangeAspect="1"/>
          </p:cNvPicPr>
          <p:nvPr/>
        </p:nvPicPr>
        <p:blipFill>
          <a:blip r:embed="rId3"/>
          <a:stretch>
            <a:fillRect/>
          </a:stretch>
        </p:blipFill>
        <p:spPr>
          <a:xfrm>
            <a:off x="1524000" y="1717458"/>
            <a:ext cx="9144000" cy="1209322"/>
          </a:xfrm>
          <a:prstGeom prst="rect">
            <a:avLst/>
          </a:prstGeom>
        </p:spPr>
      </p:pic>
      <p:sp>
        <p:nvSpPr>
          <p:cNvPr id="18" name="Content Placeholder 17">
            <a:extLst>
              <a:ext uri="{FF2B5EF4-FFF2-40B4-BE49-F238E27FC236}">
                <a16:creationId xmlns:a16="http://schemas.microsoft.com/office/drawing/2014/main" id="{6A729987-4B52-4E17-A0E6-D7FA8E1C1C06}"/>
              </a:ext>
            </a:extLst>
          </p:cNvPr>
          <p:cNvSpPr>
            <a:spLocks noGrp="1"/>
          </p:cNvSpPr>
          <p:nvPr>
            <p:ph sz="half" idx="1"/>
          </p:nvPr>
        </p:nvSpPr>
        <p:spPr>
          <a:xfrm>
            <a:off x="2705527" y="2514459"/>
            <a:ext cx="6407649" cy="4071276"/>
          </a:xfrm>
        </p:spPr>
        <p:txBody>
          <a:bodyPr vert="horz" lIns="91440" tIns="45720" rIns="91440" bIns="45720" rtlCol="0" anchor="t">
            <a:normAutofit/>
          </a:bodyPr>
          <a:lstStyle/>
          <a:p>
            <a:pPr marL="45720" indent="0" algn="ctr">
              <a:buNone/>
            </a:pPr>
            <a:r>
              <a:rPr lang="en-US" err="1"/>
              <a:t>AutoShips</a:t>
            </a:r>
            <a:r>
              <a:rPr lang="en-US"/>
              <a:t> to Place</a:t>
            </a:r>
          </a:p>
          <a:p>
            <a:pPr>
              <a:buChar char="•"/>
            </a:pPr>
            <a:r>
              <a:rPr lang="en-US" err="1"/>
              <a:t>Autoship</a:t>
            </a:r>
            <a:r>
              <a:rPr lang="en-US"/>
              <a:t> errors will reflect on the right-hand side in red. These errors can be a result of:</a:t>
            </a:r>
            <a:endParaRPr lang="en-US">
              <a:cs typeface="Calibri"/>
            </a:endParaRPr>
          </a:p>
          <a:p>
            <a:pPr lvl="1"/>
            <a:r>
              <a:rPr lang="en-US"/>
              <a:t>Deceased Pet</a:t>
            </a:r>
            <a:endParaRPr lang="en-US">
              <a:cs typeface="Calibri"/>
            </a:endParaRPr>
          </a:p>
          <a:p>
            <a:pPr lvl="1"/>
            <a:r>
              <a:rPr lang="en-US"/>
              <a:t>Declined CC</a:t>
            </a:r>
            <a:endParaRPr lang="en-US">
              <a:cs typeface="Calibri"/>
            </a:endParaRPr>
          </a:p>
          <a:p>
            <a:pPr lvl="1"/>
            <a:r>
              <a:rPr lang="en-US"/>
              <a:t>P.O. Box Listed</a:t>
            </a:r>
            <a:endParaRPr lang="en-US">
              <a:cs typeface="Calibri"/>
            </a:endParaRPr>
          </a:p>
          <a:p>
            <a:pPr lvl="1"/>
            <a:r>
              <a:rPr lang="en-US"/>
              <a:t>Same Pet/ Same Item</a:t>
            </a:r>
            <a:endParaRPr lang="en-US">
              <a:cs typeface="Calibri"/>
            </a:endParaRPr>
          </a:p>
          <a:p>
            <a:pPr lvl="1"/>
            <a:r>
              <a:rPr lang="en-US"/>
              <a:t>No CC</a:t>
            </a:r>
            <a:endParaRPr lang="en-US">
              <a:cs typeface="Calibri"/>
            </a:endParaRPr>
          </a:p>
          <a:p>
            <a:pPr lvl="1"/>
            <a:r>
              <a:rPr lang="en-US"/>
              <a:t>Reward Points</a:t>
            </a:r>
            <a:endParaRPr lang="en-US">
              <a:cs typeface="Calibri"/>
            </a:endParaRPr>
          </a:p>
        </p:txBody>
      </p:sp>
    </p:spTree>
    <p:extLst>
      <p:ext uri="{BB962C8B-B14F-4D97-AF65-F5344CB8AC3E}">
        <p14:creationId xmlns:p14="http://schemas.microsoft.com/office/powerpoint/2010/main" val="4089902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6">
            <a:extLst>
              <a:ext uri="{FF2B5EF4-FFF2-40B4-BE49-F238E27FC236}">
                <a16:creationId xmlns:a16="http://schemas.microsoft.com/office/drawing/2014/main" id="{C2242365-A546-4D65-BEBC-EAA22DB526C2}"/>
              </a:ext>
            </a:extLst>
          </p:cNvPr>
          <p:cNvSpPr>
            <a:spLocks noGrp="1"/>
          </p:cNvSpPr>
          <p:nvPr>
            <p:ph type="title"/>
          </p:nvPr>
        </p:nvSpPr>
        <p:spPr/>
        <p:style>
          <a:lnRef idx="0">
            <a:schemeClr val="accent1"/>
          </a:lnRef>
          <a:fillRef idx="3">
            <a:schemeClr val="accent1"/>
          </a:fillRef>
          <a:effectRef idx="3">
            <a:schemeClr val="accent1"/>
          </a:effectRef>
          <a:fontRef idx="minor">
            <a:schemeClr val="lt1"/>
          </a:fontRef>
        </p:style>
        <p:txBody>
          <a:bodyPr anchor="ctr"/>
          <a:lstStyle/>
          <a:p>
            <a:pPr algn="ctr"/>
            <a:r>
              <a:rPr lang="en-US"/>
              <a:t>Order Manager</a:t>
            </a:r>
          </a:p>
        </p:txBody>
      </p:sp>
      <p:sp>
        <p:nvSpPr>
          <p:cNvPr id="8" name="TextBox 7">
            <a:extLst>
              <a:ext uri="{FF2B5EF4-FFF2-40B4-BE49-F238E27FC236}">
                <a16:creationId xmlns:a16="http://schemas.microsoft.com/office/drawing/2014/main" id="{70A1F793-66C7-4973-91FF-095771A2DF41}"/>
              </a:ext>
            </a:extLst>
          </p:cNvPr>
          <p:cNvSpPr txBox="1"/>
          <p:nvPr/>
        </p:nvSpPr>
        <p:spPr>
          <a:xfrm>
            <a:off x="5288976" y="1179119"/>
            <a:ext cx="2903973" cy="369332"/>
          </a:xfrm>
          <a:prstGeom prst="rect">
            <a:avLst/>
          </a:prstGeom>
          <a:noFill/>
        </p:spPr>
        <p:txBody>
          <a:bodyPr wrap="square" rtlCol="0">
            <a:spAutoFit/>
          </a:bodyPr>
          <a:lstStyle/>
          <a:p>
            <a:r>
              <a:rPr lang="en-US">
                <a:solidFill>
                  <a:schemeClr val="bg1"/>
                </a:solidFill>
              </a:rPr>
              <a:t>Search Engines</a:t>
            </a:r>
          </a:p>
        </p:txBody>
      </p:sp>
      <p:pic>
        <p:nvPicPr>
          <p:cNvPr id="2" name="Picture 1">
            <a:extLst>
              <a:ext uri="{FF2B5EF4-FFF2-40B4-BE49-F238E27FC236}">
                <a16:creationId xmlns:a16="http://schemas.microsoft.com/office/drawing/2014/main" id="{84575E4B-5A2F-4B35-B134-93544AC61D2F}"/>
              </a:ext>
            </a:extLst>
          </p:cNvPr>
          <p:cNvPicPr>
            <a:picLocks noChangeAspect="1"/>
          </p:cNvPicPr>
          <p:nvPr/>
        </p:nvPicPr>
        <p:blipFill>
          <a:blip r:embed="rId3"/>
          <a:stretch>
            <a:fillRect/>
          </a:stretch>
        </p:blipFill>
        <p:spPr>
          <a:xfrm>
            <a:off x="1524000" y="1686984"/>
            <a:ext cx="9144000" cy="1270269"/>
          </a:xfrm>
          <a:prstGeom prst="rect">
            <a:avLst/>
          </a:prstGeom>
        </p:spPr>
      </p:pic>
      <p:sp>
        <p:nvSpPr>
          <p:cNvPr id="18" name="Content Placeholder 17">
            <a:extLst>
              <a:ext uri="{FF2B5EF4-FFF2-40B4-BE49-F238E27FC236}">
                <a16:creationId xmlns:a16="http://schemas.microsoft.com/office/drawing/2014/main" id="{6A729987-4B52-4E17-A0E6-D7FA8E1C1C06}"/>
              </a:ext>
            </a:extLst>
          </p:cNvPr>
          <p:cNvSpPr>
            <a:spLocks noGrp="1"/>
          </p:cNvSpPr>
          <p:nvPr>
            <p:ph sz="half" idx="1"/>
          </p:nvPr>
        </p:nvSpPr>
        <p:spPr>
          <a:xfrm>
            <a:off x="2705527" y="3044037"/>
            <a:ext cx="6407649" cy="3541698"/>
          </a:xfrm>
        </p:spPr>
        <p:txBody>
          <a:bodyPr vert="horz" lIns="91440" tIns="45720" rIns="91440" bIns="45720" rtlCol="0" anchor="t">
            <a:normAutofit/>
          </a:bodyPr>
          <a:lstStyle/>
          <a:p>
            <a:pPr marL="45720" indent="0" algn="ctr">
              <a:buNone/>
            </a:pPr>
            <a:r>
              <a:rPr lang="en-US"/>
              <a:t>Risk Orders</a:t>
            </a:r>
          </a:p>
          <a:p>
            <a:r>
              <a:rPr lang="en-US">
                <a:ea typeface="+mn-lt"/>
                <a:cs typeface="+mn-lt"/>
              </a:rPr>
              <a:t>Reflects orders flagged by the system as potentially fraudulent. </a:t>
            </a:r>
          </a:p>
          <a:p>
            <a:r>
              <a:rPr lang="en-US">
                <a:ea typeface="+mn-lt"/>
                <a:cs typeface="+mn-lt"/>
              </a:rPr>
              <a:t>These orders need specific information confirmed by the customer prior to being released.</a:t>
            </a:r>
            <a:endParaRPr lang="en-US"/>
          </a:p>
          <a:p>
            <a:pPr lvl="1"/>
            <a:r>
              <a:rPr lang="en-US">
                <a:ea typeface="+mn-lt"/>
                <a:cs typeface="+mn-lt"/>
              </a:rPr>
              <a:t>Duplicate Orders</a:t>
            </a:r>
          </a:p>
          <a:p>
            <a:pPr lvl="1"/>
            <a:r>
              <a:rPr lang="en-US">
                <a:ea typeface="+mn-lt"/>
                <a:cs typeface="+mn-lt"/>
              </a:rPr>
              <a:t>CC info not matching</a:t>
            </a:r>
          </a:p>
          <a:p>
            <a:pPr lvl="1"/>
            <a:r>
              <a:rPr lang="en-US">
                <a:ea typeface="+mn-lt"/>
                <a:cs typeface="+mn-lt"/>
              </a:rPr>
              <a:t>Billing and Shipping are Different</a:t>
            </a:r>
          </a:p>
          <a:p>
            <a:pPr lvl="1"/>
            <a:r>
              <a:rPr lang="en-US">
                <a:ea typeface="+mn-lt"/>
                <a:cs typeface="+mn-lt"/>
              </a:rPr>
              <a:t>Small Charge Verification</a:t>
            </a:r>
          </a:p>
          <a:p>
            <a:pPr lvl="1"/>
            <a:endParaRPr lang="en-US" dirty="0">
              <a:ea typeface="+mn-lt"/>
              <a:cs typeface="+mn-lt"/>
            </a:endParaRPr>
          </a:p>
          <a:p>
            <a:pPr lvl="1"/>
            <a:endParaRPr lang="en-US" dirty="0">
              <a:cs typeface="Calibri"/>
            </a:endParaRPr>
          </a:p>
          <a:p>
            <a:pPr lvl="1"/>
            <a:endParaRPr lang="en-US" dirty="0">
              <a:cs typeface="Calibri"/>
            </a:endParaRPr>
          </a:p>
          <a:p>
            <a:pPr marL="365760" lvl="1" indent="0">
              <a:buNone/>
            </a:pPr>
            <a:endParaRPr lang="en-US" dirty="0">
              <a:cs typeface="Calibri"/>
            </a:endParaRPr>
          </a:p>
        </p:txBody>
      </p:sp>
      <p:pic>
        <p:nvPicPr>
          <p:cNvPr id="3" name="Picture 2">
            <a:extLst>
              <a:ext uri="{FF2B5EF4-FFF2-40B4-BE49-F238E27FC236}">
                <a16:creationId xmlns:a16="http://schemas.microsoft.com/office/drawing/2014/main" id="{C349701D-73F6-4441-9BE8-DA4EDB69038B}"/>
              </a:ext>
            </a:extLst>
          </p:cNvPr>
          <p:cNvPicPr>
            <a:picLocks noChangeAspect="1"/>
          </p:cNvPicPr>
          <p:nvPr/>
        </p:nvPicPr>
        <p:blipFill>
          <a:blip r:embed="rId4"/>
          <a:stretch>
            <a:fillRect/>
          </a:stretch>
        </p:blipFill>
        <p:spPr>
          <a:xfrm>
            <a:off x="3058887" y="1548451"/>
            <a:ext cx="587828" cy="1608405"/>
          </a:xfrm>
          <a:prstGeom prst="rect">
            <a:avLst/>
          </a:prstGeom>
        </p:spPr>
      </p:pic>
      <p:pic>
        <p:nvPicPr>
          <p:cNvPr id="4" name="Picture 3">
            <a:extLst>
              <a:ext uri="{FF2B5EF4-FFF2-40B4-BE49-F238E27FC236}">
                <a16:creationId xmlns:a16="http://schemas.microsoft.com/office/drawing/2014/main" id="{2272FD7A-1917-47D3-B13E-CAA81C81D6EE}"/>
              </a:ext>
            </a:extLst>
          </p:cNvPr>
          <p:cNvPicPr>
            <a:picLocks noChangeAspect="1"/>
          </p:cNvPicPr>
          <p:nvPr/>
        </p:nvPicPr>
        <p:blipFill>
          <a:blip r:embed="rId5"/>
          <a:stretch>
            <a:fillRect/>
          </a:stretch>
        </p:blipFill>
        <p:spPr>
          <a:xfrm>
            <a:off x="8448595" y="1543712"/>
            <a:ext cx="1141719" cy="1609483"/>
          </a:xfrm>
          <a:prstGeom prst="rect">
            <a:avLst/>
          </a:prstGeom>
        </p:spPr>
      </p:pic>
    </p:spTree>
    <p:extLst>
      <p:ext uri="{BB962C8B-B14F-4D97-AF65-F5344CB8AC3E}">
        <p14:creationId xmlns:p14="http://schemas.microsoft.com/office/powerpoint/2010/main" val="35011784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heel(1)">
                                      <p:cBhvr>
                                        <p:cTn id="7" dur="20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heel(1)">
                                      <p:cBhvr>
                                        <p:cTn id="12"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a:t>Customer Manager</a:t>
            </a:r>
          </a:p>
        </p:txBody>
      </p:sp>
    </p:spTree>
    <p:extLst>
      <p:ext uri="{BB962C8B-B14F-4D97-AF65-F5344CB8AC3E}">
        <p14:creationId xmlns:p14="http://schemas.microsoft.com/office/powerpoint/2010/main" val="3396391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descr="A screenshot of a cell phone&#10;&#10;Description generated with very high confidence">
            <a:extLst>
              <a:ext uri="{FF2B5EF4-FFF2-40B4-BE49-F238E27FC236}">
                <a16:creationId xmlns:a16="http://schemas.microsoft.com/office/drawing/2014/main" id="{A38AFA41-A0E8-44D8-9F3B-CC9E04073D93}"/>
              </a:ext>
            </a:extLst>
          </p:cNvPr>
          <p:cNvPicPr>
            <a:picLocks noGrp="1" noChangeAspect="1"/>
          </p:cNvPicPr>
          <p:nvPr>
            <p:ph idx="1"/>
          </p:nvPr>
        </p:nvPicPr>
        <p:blipFill>
          <a:blip r:embed="rId3"/>
          <a:stretch>
            <a:fillRect/>
          </a:stretch>
        </p:blipFill>
        <p:spPr>
          <a:xfrm>
            <a:off x="1512794" y="1701180"/>
            <a:ext cx="9144000" cy="1425133"/>
          </a:xfrm>
          <a:prstGeom prst="rect">
            <a:avLst/>
          </a:prstGeom>
        </p:spPr>
      </p:pic>
      <p:sp>
        <p:nvSpPr>
          <p:cNvPr id="5" name="Title 6">
            <a:extLst>
              <a:ext uri="{FF2B5EF4-FFF2-40B4-BE49-F238E27FC236}">
                <a16:creationId xmlns:a16="http://schemas.microsoft.com/office/drawing/2014/main" id="{B939FAD8-D377-4857-9D79-66691C6A5BF1}"/>
              </a:ext>
            </a:extLst>
          </p:cNvPr>
          <p:cNvSpPr>
            <a:spLocks noGrp="1"/>
          </p:cNvSpPr>
          <p:nvPr>
            <p:ph type="title"/>
          </p:nvPr>
        </p:nvSpPr>
        <p:spPr>
          <a:xfrm>
            <a:off x="1524000" y="457200"/>
            <a:ext cx="9144000" cy="1143000"/>
          </a:xfrm>
        </p:spPr>
        <p:style>
          <a:lnRef idx="0">
            <a:schemeClr val="accent1"/>
          </a:lnRef>
          <a:fillRef idx="3">
            <a:schemeClr val="accent1"/>
          </a:fillRef>
          <a:effectRef idx="3">
            <a:schemeClr val="accent1"/>
          </a:effectRef>
          <a:fontRef idx="minor">
            <a:schemeClr val="lt1"/>
          </a:fontRef>
        </p:style>
        <p:txBody>
          <a:bodyPr anchor="ctr">
            <a:normAutofit fontScale="90000"/>
          </a:bodyPr>
          <a:lstStyle/>
          <a:p>
            <a:pPr algn="ctr"/>
            <a:br>
              <a:rPr lang="en-US"/>
            </a:br>
            <a:r>
              <a:rPr lang="en-US"/>
              <a:t>Order Manager</a:t>
            </a:r>
            <a:br>
              <a:rPr lang="en-US"/>
            </a:br>
            <a:endParaRPr lang="en-US">
              <a:cs typeface="Calibri"/>
            </a:endParaRPr>
          </a:p>
        </p:txBody>
      </p:sp>
      <p:sp>
        <p:nvSpPr>
          <p:cNvPr id="6" name="TextBox 5">
            <a:extLst>
              <a:ext uri="{FF2B5EF4-FFF2-40B4-BE49-F238E27FC236}">
                <a16:creationId xmlns:a16="http://schemas.microsoft.com/office/drawing/2014/main" id="{E163F4B3-B450-4F78-B3BE-B1A71A7DC687}"/>
              </a:ext>
            </a:extLst>
          </p:cNvPr>
          <p:cNvSpPr txBox="1"/>
          <p:nvPr/>
        </p:nvSpPr>
        <p:spPr>
          <a:xfrm>
            <a:off x="5968253" y="1183341"/>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bg1"/>
                </a:solidFill>
              </a:rPr>
              <a:t>Risk Order </a:t>
            </a:r>
            <a:endParaRPr lang="en-US"/>
          </a:p>
        </p:txBody>
      </p:sp>
      <p:pic>
        <p:nvPicPr>
          <p:cNvPr id="7" name="Picture 7" descr="A screenshot of a social media post&#10;&#10;Description generated with very high confidence">
            <a:extLst>
              <a:ext uri="{FF2B5EF4-FFF2-40B4-BE49-F238E27FC236}">
                <a16:creationId xmlns:a16="http://schemas.microsoft.com/office/drawing/2014/main" id="{8F79D09F-0435-4BF7-9413-F500DB919450}"/>
              </a:ext>
            </a:extLst>
          </p:cNvPr>
          <p:cNvPicPr>
            <a:picLocks noChangeAspect="1"/>
          </p:cNvPicPr>
          <p:nvPr/>
        </p:nvPicPr>
        <p:blipFill>
          <a:blip r:embed="rId4"/>
          <a:stretch>
            <a:fillRect/>
          </a:stretch>
        </p:blipFill>
        <p:spPr>
          <a:xfrm>
            <a:off x="1564343" y="3059501"/>
            <a:ext cx="9040903" cy="3417202"/>
          </a:xfrm>
          <a:prstGeom prst="rect">
            <a:avLst/>
          </a:prstGeom>
        </p:spPr>
      </p:pic>
      <p:sp>
        <p:nvSpPr>
          <p:cNvPr id="3" name="Rectangle 2">
            <a:extLst>
              <a:ext uri="{FF2B5EF4-FFF2-40B4-BE49-F238E27FC236}">
                <a16:creationId xmlns:a16="http://schemas.microsoft.com/office/drawing/2014/main" id="{7C41A2D4-CCC9-4F9C-ADAA-C5FE36A68BC5}"/>
              </a:ext>
            </a:extLst>
          </p:cNvPr>
          <p:cNvSpPr/>
          <p:nvPr/>
        </p:nvSpPr>
        <p:spPr>
          <a:xfrm>
            <a:off x="1562705" y="1665514"/>
            <a:ext cx="3495523" cy="737810"/>
          </a:xfrm>
          <a:prstGeom prst="rect">
            <a:avLst/>
          </a:prstGeom>
          <a:noFill/>
          <a:ln w="57150">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BC15E160-DB0E-4606-B96B-5C8A43E08094}"/>
              </a:ext>
            </a:extLst>
          </p:cNvPr>
          <p:cNvSpPr/>
          <p:nvPr/>
        </p:nvSpPr>
        <p:spPr>
          <a:xfrm>
            <a:off x="5009847" y="1665513"/>
            <a:ext cx="3495523" cy="737810"/>
          </a:xfrm>
          <a:prstGeom prst="rect">
            <a:avLst/>
          </a:prstGeom>
          <a:noFill/>
          <a:ln w="57150">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40CC7930-58D0-4F47-A6A8-132E7A53C740}"/>
              </a:ext>
            </a:extLst>
          </p:cNvPr>
          <p:cNvSpPr/>
          <p:nvPr/>
        </p:nvSpPr>
        <p:spPr>
          <a:xfrm>
            <a:off x="4913085" y="5656942"/>
            <a:ext cx="3495523" cy="737810"/>
          </a:xfrm>
          <a:prstGeom prst="rect">
            <a:avLst/>
          </a:prstGeom>
          <a:noFill/>
          <a:ln w="57150">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55533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8200" y="1777749"/>
            <a:ext cx="10515600" cy="2743200"/>
          </a:xfrm>
        </p:spPr>
        <p:txBody>
          <a:bodyPr anchor="ctr"/>
          <a:lstStyle/>
          <a:p>
            <a:r>
              <a:rPr lang="en-US"/>
              <a:t>order Manager</a:t>
            </a:r>
          </a:p>
        </p:txBody>
      </p:sp>
      <p:sp>
        <p:nvSpPr>
          <p:cNvPr id="2" name="Text Placeholder 1">
            <a:extLst>
              <a:ext uri="{FF2B5EF4-FFF2-40B4-BE49-F238E27FC236}">
                <a16:creationId xmlns:a16="http://schemas.microsoft.com/office/drawing/2014/main" id="{13B5803E-1E09-41F8-BF45-D3B03FBDFB62}"/>
              </a:ext>
            </a:extLst>
          </p:cNvPr>
          <p:cNvSpPr>
            <a:spLocks noGrp="1"/>
          </p:cNvSpPr>
          <p:nvPr>
            <p:ph type="body" sz="quarter" idx="10"/>
          </p:nvPr>
        </p:nvSpPr>
        <p:spPr>
          <a:xfrm>
            <a:off x="838200" y="4063749"/>
            <a:ext cx="10515600" cy="914400"/>
          </a:xfrm>
        </p:spPr>
        <p:txBody>
          <a:bodyPr>
            <a:normAutofit/>
          </a:bodyPr>
          <a:lstStyle/>
          <a:p>
            <a:r>
              <a:rPr lang="en-US" sz="3600"/>
              <a:t>Statuses </a:t>
            </a:r>
          </a:p>
        </p:txBody>
      </p:sp>
    </p:spTree>
    <p:extLst>
      <p:ext uri="{BB962C8B-B14F-4D97-AF65-F5344CB8AC3E}">
        <p14:creationId xmlns:p14="http://schemas.microsoft.com/office/powerpoint/2010/main" val="13785416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6">
            <a:extLst>
              <a:ext uri="{FF2B5EF4-FFF2-40B4-BE49-F238E27FC236}">
                <a16:creationId xmlns:a16="http://schemas.microsoft.com/office/drawing/2014/main" id="{CFE6A828-C2A8-440A-8F75-4227DB58B10F}"/>
              </a:ext>
            </a:extLst>
          </p:cNvPr>
          <p:cNvSpPr>
            <a:spLocks noGrp="1"/>
          </p:cNvSpPr>
          <p:nvPr>
            <p:ph type="title"/>
          </p:nvPr>
        </p:nvSpPr>
        <p:spPr/>
        <p:style>
          <a:lnRef idx="0">
            <a:schemeClr val="accent1"/>
          </a:lnRef>
          <a:fillRef idx="3">
            <a:schemeClr val="accent1"/>
          </a:fillRef>
          <a:effectRef idx="3">
            <a:schemeClr val="accent1"/>
          </a:effectRef>
          <a:fontRef idx="minor">
            <a:schemeClr val="lt1"/>
          </a:fontRef>
        </p:style>
        <p:txBody>
          <a:bodyPr anchor="ctr"/>
          <a:lstStyle/>
          <a:p>
            <a:pPr algn="ctr"/>
            <a:r>
              <a:rPr lang="en-US"/>
              <a:t>Order Manager</a:t>
            </a:r>
          </a:p>
        </p:txBody>
      </p:sp>
      <p:graphicFrame>
        <p:nvGraphicFramePr>
          <p:cNvPr id="8" name="Content Placeholder 7">
            <a:extLst>
              <a:ext uri="{FF2B5EF4-FFF2-40B4-BE49-F238E27FC236}">
                <a16:creationId xmlns:a16="http://schemas.microsoft.com/office/drawing/2014/main" id="{A32B8BE9-7839-4121-89B7-93E7A4F33697}"/>
              </a:ext>
            </a:extLst>
          </p:cNvPr>
          <p:cNvGraphicFramePr>
            <a:graphicFrameLocks noGrp="1"/>
          </p:cNvGraphicFramePr>
          <p:nvPr>
            <p:ph idx="1"/>
            <p:extLst>
              <p:ext uri="{D42A27DB-BD31-4B8C-83A1-F6EECF244321}">
                <p14:modId xmlns:p14="http://schemas.microsoft.com/office/powerpoint/2010/main" val="3692081802"/>
              </p:ext>
            </p:extLst>
          </p:nvPr>
        </p:nvGraphicFramePr>
        <p:xfrm>
          <a:off x="1524000" y="1980781"/>
          <a:ext cx="9144000" cy="4132217"/>
        </p:xfrm>
        <a:graphic>
          <a:graphicData uri="http://schemas.openxmlformats.org/drawingml/2006/table">
            <a:tbl>
              <a:tblPr firstRow="1" bandRow="1">
                <a:tableStyleId>{B301B821-A1FF-4177-AEE7-76D212191A09}</a:tableStyleId>
              </a:tblPr>
              <a:tblGrid>
                <a:gridCol w="4572000">
                  <a:extLst>
                    <a:ext uri="{9D8B030D-6E8A-4147-A177-3AD203B41FA5}">
                      <a16:colId xmlns:a16="http://schemas.microsoft.com/office/drawing/2014/main" val="4284084564"/>
                    </a:ext>
                  </a:extLst>
                </a:gridCol>
                <a:gridCol w="4572000">
                  <a:extLst>
                    <a:ext uri="{9D8B030D-6E8A-4147-A177-3AD203B41FA5}">
                      <a16:colId xmlns:a16="http://schemas.microsoft.com/office/drawing/2014/main" val="412972684"/>
                    </a:ext>
                  </a:extLst>
                </a:gridCol>
              </a:tblGrid>
              <a:tr h="370840">
                <a:tc>
                  <a:txBody>
                    <a:bodyPr/>
                    <a:lstStyle/>
                    <a:p>
                      <a:pPr algn="ctr"/>
                      <a:r>
                        <a:rPr lang="en-US" u="sng"/>
                        <a:t>Status </a:t>
                      </a:r>
                    </a:p>
                  </a:txBody>
                  <a:tcPr/>
                </a:tc>
                <a:tc>
                  <a:txBody>
                    <a:bodyPr/>
                    <a:lstStyle/>
                    <a:p>
                      <a:pPr algn="ctr"/>
                      <a:r>
                        <a:rPr lang="en-US" u="sng"/>
                        <a:t>Meaning</a:t>
                      </a:r>
                    </a:p>
                  </a:txBody>
                  <a:tcPr/>
                </a:tc>
                <a:extLst>
                  <a:ext uri="{0D108BD9-81ED-4DB2-BD59-A6C34878D82A}">
                    <a16:rowId xmlns:a16="http://schemas.microsoft.com/office/drawing/2014/main" val="884941710"/>
                  </a:ext>
                </a:extLst>
              </a:tr>
              <a:tr h="370840">
                <a:tc>
                  <a:txBody>
                    <a:bodyPr/>
                    <a:lstStyle/>
                    <a:p>
                      <a:pPr algn="ctr"/>
                      <a:r>
                        <a:rPr lang="en-US"/>
                        <a:t>RX Hold</a:t>
                      </a:r>
                    </a:p>
                  </a:txBody>
                  <a:tcPr anchor="ctr"/>
                </a:tc>
                <a:tc>
                  <a:txBody>
                    <a:bodyPr/>
                    <a:lstStyle/>
                    <a:p>
                      <a:pPr algn="ctr"/>
                      <a:r>
                        <a:rPr lang="en-US"/>
                        <a:t>There is a hold due to pending prescription authorization.</a:t>
                      </a:r>
                    </a:p>
                    <a:p>
                      <a:pPr algn="ctr"/>
                      <a:endParaRPr lang="en-US"/>
                    </a:p>
                  </a:txBody>
                  <a:tcPr anchor="ctr"/>
                </a:tc>
                <a:extLst>
                  <a:ext uri="{0D108BD9-81ED-4DB2-BD59-A6C34878D82A}">
                    <a16:rowId xmlns:a16="http://schemas.microsoft.com/office/drawing/2014/main" val="2368796313"/>
                  </a:ext>
                </a:extLst>
              </a:tr>
              <a:tr h="485866">
                <a:tc>
                  <a:txBody>
                    <a:bodyPr/>
                    <a:lstStyle/>
                    <a:p>
                      <a:pPr algn="ctr"/>
                      <a:r>
                        <a:rPr lang="en-US"/>
                        <a:t>Open</a:t>
                      </a:r>
                    </a:p>
                  </a:txBody>
                  <a:tcPr anchor="ctr"/>
                </a:tc>
                <a:tc>
                  <a:txBody>
                    <a:bodyPr/>
                    <a:lstStyle/>
                    <a:p>
                      <a:pPr algn="ctr"/>
                      <a:r>
                        <a:rPr lang="en-US"/>
                        <a:t>Orders can still be adjusted prior to shipping</a:t>
                      </a:r>
                    </a:p>
                  </a:txBody>
                  <a:tcPr/>
                </a:tc>
                <a:extLst>
                  <a:ext uri="{0D108BD9-81ED-4DB2-BD59-A6C34878D82A}">
                    <a16:rowId xmlns:a16="http://schemas.microsoft.com/office/drawing/2014/main" val="931785443"/>
                  </a:ext>
                </a:extLst>
              </a:tr>
              <a:tr h="485866">
                <a:tc>
                  <a:txBody>
                    <a:bodyPr/>
                    <a:lstStyle/>
                    <a:p>
                      <a:pPr algn="ctr"/>
                      <a:r>
                        <a:rPr lang="en-US"/>
                        <a:t>Open </a:t>
                      </a:r>
                    </a:p>
                    <a:p>
                      <a:pPr algn="ctr"/>
                      <a:r>
                        <a:rPr lang="en-US"/>
                        <a:t>Print Pick Note</a:t>
                      </a:r>
                    </a:p>
                  </a:txBody>
                  <a:tcPr anchor="ctr"/>
                </a:tc>
                <a:tc>
                  <a:txBody>
                    <a:bodyPr/>
                    <a:lstStyle/>
                    <a:p>
                      <a:pPr algn="ctr"/>
                      <a:r>
                        <a:rPr lang="en-US"/>
                        <a:t>Label is ready to be printed by the warehouse for </a:t>
                      </a:r>
                      <a:r>
                        <a:rPr lang="en-US" dirty="0"/>
                        <a:t>packaging.</a:t>
                      </a:r>
                    </a:p>
                  </a:txBody>
                  <a:tcPr/>
                </a:tc>
                <a:extLst>
                  <a:ext uri="{0D108BD9-81ED-4DB2-BD59-A6C34878D82A}">
                    <a16:rowId xmlns:a16="http://schemas.microsoft.com/office/drawing/2014/main" val="2516563986"/>
                  </a:ext>
                </a:extLst>
              </a:tr>
              <a:tr h="370840">
                <a:tc>
                  <a:txBody>
                    <a:bodyPr/>
                    <a:lstStyle/>
                    <a:p>
                      <a:pPr algn="ctr"/>
                      <a:r>
                        <a:rPr lang="en-US"/>
                        <a:t>Open </a:t>
                      </a:r>
                    </a:p>
                    <a:p>
                      <a:pPr algn="ctr"/>
                      <a:r>
                        <a:rPr lang="en-US"/>
                        <a:t>Ready to Invoice</a:t>
                      </a:r>
                    </a:p>
                  </a:txBody>
                  <a:tcPr anchor="ctr"/>
                </a:tc>
                <a:tc>
                  <a:txBody>
                    <a:bodyPr/>
                    <a:lstStyle/>
                    <a:p>
                      <a:pPr algn="ctr"/>
                      <a:r>
                        <a:rPr lang="en-US"/>
                        <a:t>Invoice has been printed by the pharmacy and is </a:t>
                      </a:r>
                      <a:r>
                        <a:rPr lang="en-US" dirty="0"/>
                        <a:t>waiting to be packaged by the warehouse.</a:t>
                      </a:r>
                    </a:p>
                  </a:txBody>
                  <a:tcPr/>
                </a:tc>
                <a:extLst>
                  <a:ext uri="{0D108BD9-81ED-4DB2-BD59-A6C34878D82A}">
                    <a16:rowId xmlns:a16="http://schemas.microsoft.com/office/drawing/2014/main" val="3056665445"/>
                  </a:ext>
                </a:extLst>
              </a:tr>
              <a:tr h="440871">
                <a:tc>
                  <a:txBody>
                    <a:bodyPr/>
                    <a:lstStyle/>
                    <a:p>
                      <a:pPr algn="ctr"/>
                      <a:r>
                        <a:rPr lang="en-US"/>
                        <a:t>Voided</a:t>
                      </a:r>
                    </a:p>
                  </a:txBody>
                  <a:tcPr anchor="ctr"/>
                </a:tc>
                <a:tc>
                  <a:txBody>
                    <a:bodyPr/>
                    <a:lstStyle/>
                    <a:p>
                      <a:pPr algn="ctr"/>
                      <a:r>
                        <a:rPr lang="en-US"/>
                        <a:t>Order has been cancelled.</a:t>
                      </a:r>
                    </a:p>
                  </a:txBody>
                  <a:tcPr/>
                </a:tc>
                <a:extLst>
                  <a:ext uri="{0D108BD9-81ED-4DB2-BD59-A6C34878D82A}">
                    <a16:rowId xmlns:a16="http://schemas.microsoft.com/office/drawing/2014/main" val="934535019"/>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t>Completed</a:t>
                      </a:r>
                    </a:p>
                  </a:txBody>
                  <a:tcPr anchor="ctr"/>
                </a:tc>
                <a:tc>
                  <a:txBody>
                    <a:bodyPr/>
                    <a:lstStyle/>
                    <a:p>
                      <a:pPr algn="ctr"/>
                      <a:r>
                        <a:rPr lang="en-US"/>
                        <a:t>Order was either shipped out or picked up from our facility.</a:t>
                      </a:r>
                    </a:p>
                  </a:txBody>
                  <a:tcPr/>
                </a:tc>
                <a:extLst>
                  <a:ext uri="{0D108BD9-81ED-4DB2-BD59-A6C34878D82A}">
                    <a16:rowId xmlns:a16="http://schemas.microsoft.com/office/drawing/2014/main" val="884755946"/>
                  </a:ext>
                </a:extLst>
              </a:tr>
            </a:tbl>
          </a:graphicData>
        </a:graphic>
      </p:graphicFrame>
      <p:sp>
        <p:nvSpPr>
          <p:cNvPr id="6" name="TextBox 5">
            <a:extLst>
              <a:ext uri="{FF2B5EF4-FFF2-40B4-BE49-F238E27FC236}">
                <a16:creationId xmlns:a16="http://schemas.microsoft.com/office/drawing/2014/main" id="{B45D3338-D9EA-474A-A9A0-7DC5E3C6FDA9}"/>
              </a:ext>
            </a:extLst>
          </p:cNvPr>
          <p:cNvSpPr txBox="1"/>
          <p:nvPr/>
        </p:nvSpPr>
        <p:spPr>
          <a:xfrm>
            <a:off x="5516127" y="1230868"/>
            <a:ext cx="2903973" cy="369332"/>
          </a:xfrm>
          <a:prstGeom prst="rect">
            <a:avLst/>
          </a:prstGeom>
          <a:noFill/>
        </p:spPr>
        <p:txBody>
          <a:bodyPr wrap="square" rtlCol="0">
            <a:spAutoFit/>
          </a:bodyPr>
          <a:lstStyle/>
          <a:p>
            <a:r>
              <a:rPr lang="en-US">
                <a:solidFill>
                  <a:schemeClr val="bg1"/>
                </a:solidFill>
              </a:rPr>
              <a:t>Statuses</a:t>
            </a:r>
          </a:p>
        </p:txBody>
      </p:sp>
    </p:spTree>
    <p:extLst>
      <p:ext uri="{BB962C8B-B14F-4D97-AF65-F5344CB8AC3E}">
        <p14:creationId xmlns:p14="http://schemas.microsoft.com/office/powerpoint/2010/main" val="19706946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6">
            <a:extLst>
              <a:ext uri="{FF2B5EF4-FFF2-40B4-BE49-F238E27FC236}">
                <a16:creationId xmlns:a16="http://schemas.microsoft.com/office/drawing/2014/main" id="{CFE6A828-C2A8-440A-8F75-4227DB58B10F}"/>
              </a:ext>
            </a:extLst>
          </p:cNvPr>
          <p:cNvSpPr>
            <a:spLocks noGrp="1"/>
          </p:cNvSpPr>
          <p:nvPr>
            <p:ph type="title"/>
          </p:nvPr>
        </p:nvSpPr>
        <p:spPr/>
        <p:style>
          <a:lnRef idx="0">
            <a:schemeClr val="accent1"/>
          </a:lnRef>
          <a:fillRef idx="3">
            <a:schemeClr val="accent1"/>
          </a:fillRef>
          <a:effectRef idx="3">
            <a:schemeClr val="accent1"/>
          </a:effectRef>
          <a:fontRef idx="minor">
            <a:schemeClr val="lt1"/>
          </a:fontRef>
        </p:style>
        <p:txBody>
          <a:bodyPr anchor="ctr"/>
          <a:lstStyle/>
          <a:p>
            <a:pPr algn="ctr"/>
            <a:r>
              <a:rPr lang="en-US"/>
              <a:t>Order Manager</a:t>
            </a:r>
          </a:p>
        </p:txBody>
      </p:sp>
      <p:sp>
        <p:nvSpPr>
          <p:cNvPr id="4" name="Content Placeholder 3">
            <a:extLst>
              <a:ext uri="{FF2B5EF4-FFF2-40B4-BE49-F238E27FC236}">
                <a16:creationId xmlns:a16="http://schemas.microsoft.com/office/drawing/2014/main" id="{A7FBCBAB-3DF6-4CD6-B76D-F963594C85A2}"/>
              </a:ext>
            </a:extLst>
          </p:cNvPr>
          <p:cNvSpPr>
            <a:spLocks noGrp="1"/>
          </p:cNvSpPr>
          <p:nvPr>
            <p:ph sz="half" idx="1"/>
          </p:nvPr>
        </p:nvSpPr>
        <p:spPr>
          <a:xfrm>
            <a:off x="1524000" y="1714499"/>
            <a:ext cx="4749800" cy="4706847"/>
          </a:xfrm>
        </p:spPr>
        <p:txBody>
          <a:bodyPr vert="horz" lIns="91440" tIns="45720" rIns="91440" bIns="45720" rtlCol="0" anchor="t">
            <a:normAutofit lnSpcReduction="10000"/>
          </a:bodyPr>
          <a:lstStyle/>
          <a:p>
            <a:pPr marL="45720" indent="0" algn="ctr">
              <a:buNone/>
            </a:pPr>
            <a:r>
              <a:rPr lang="en-US" u="sng"/>
              <a:t>Rx Hold</a:t>
            </a:r>
          </a:p>
          <a:p>
            <a:pPr marL="45720" indent="0">
              <a:buNone/>
            </a:pPr>
            <a:r>
              <a:rPr lang="en-US"/>
              <a:t>Rx Hold has several different meanings.  You </a:t>
            </a:r>
            <a:r>
              <a:rPr lang="en-US" dirty="0"/>
              <a:t>MUST view the RX Card in order to get the specific reason.</a:t>
            </a:r>
            <a:endParaRPr lang="en-US" dirty="0">
              <a:cs typeface="Calibri"/>
            </a:endParaRPr>
          </a:p>
          <a:p>
            <a:pPr marL="45720" indent="0">
              <a:buNone/>
            </a:pPr>
            <a:r>
              <a:rPr lang="en-US"/>
              <a:t>Rx Hold can be due to:</a:t>
            </a:r>
            <a:endParaRPr lang="en-US">
              <a:cs typeface="Calibri"/>
            </a:endParaRPr>
          </a:p>
          <a:p>
            <a:pPr marL="502920" indent="-457200">
              <a:buFont typeface="+mj-lt"/>
              <a:buAutoNum type="arabicPeriod"/>
            </a:pPr>
            <a:r>
              <a:rPr lang="en-US"/>
              <a:t>Rx missing vet approval</a:t>
            </a:r>
            <a:endParaRPr lang="en-US">
              <a:cs typeface="Calibri"/>
            </a:endParaRPr>
          </a:p>
          <a:p>
            <a:pPr marL="502920" indent="-457200">
              <a:buFont typeface="+mj-lt"/>
              <a:buAutoNum type="arabicPeriod"/>
            </a:pPr>
            <a:r>
              <a:rPr lang="en-US"/>
              <a:t>Issue with approval</a:t>
            </a:r>
            <a:endParaRPr lang="en-US">
              <a:cs typeface="Calibri"/>
            </a:endParaRPr>
          </a:p>
          <a:p>
            <a:pPr marL="502920" indent="-457200">
              <a:buFont typeface="+mj-lt"/>
              <a:buAutoNum type="arabicPeriod"/>
            </a:pPr>
            <a:r>
              <a:rPr lang="en-US"/>
              <a:t>Out of stock item</a:t>
            </a:r>
            <a:endParaRPr lang="en-US">
              <a:cs typeface="Calibri"/>
            </a:endParaRPr>
          </a:p>
          <a:p>
            <a:pPr marL="502920" indent="-457200">
              <a:buFont typeface="+mj-lt"/>
              <a:buAutoNum type="arabicPeriod"/>
            </a:pPr>
            <a:r>
              <a:rPr lang="en-US"/>
              <a:t>Waiting on client confirmation regarding an issue</a:t>
            </a:r>
            <a:endParaRPr lang="en-US">
              <a:cs typeface="Calibri"/>
            </a:endParaRPr>
          </a:p>
          <a:p>
            <a:pPr marL="502920" indent="-457200">
              <a:buFont typeface="+mj-lt"/>
              <a:buAutoNum type="arabicPeriod"/>
            </a:pPr>
            <a:r>
              <a:rPr lang="en-US"/>
              <a:t>Approved waiting to be filled</a:t>
            </a:r>
            <a:endParaRPr lang="en-US">
              <a:cs typeface="Calibri"/>
            </a:endParaRPr>
          </a:p>
          <a:p>
            <a:pPr marL="502920" indent="-457200">
              <a:buFont typeface="+mj-lt"/>
              <a:buAutoNum type="arabicPeriod"/>
            </a:pPr>
            <a:endParaRPr lang="en-US"/>
          </a:p>
          <a:p>
            <a:pPr marL="45720" indent="0">
              <a:buNone/>
            </a:pPr>
            <a:endParaRPr lang="en-US"/>
          </a:p>
        </p:txBody>
      </p:sp>
      <p:pic>
        <p:nvPicPr>
          <p:cNvPr id="9" name="Content Placeholder 8">
            <a:extLst>
              <a:ext uri="{FF2B5EF4-FFF2-40B4-BE49-F238E27FC236}">
                <a16:creationId xmlns:a16="http://schemas.microsoft.com/office/drawing/2014/main" id="{86D66E49-B1C1-4286-94A4-6E5D15B754C6}"/>
              </a:ext>
            </a:extLst>
          </p:cNvPr>
          <p:cNvPicPr>
            <a:picLocks noGrp="1" noChangeAspect="1"/>
          </p:cNvPicPr>
          <p:nvPr>
            <p:ph sz="half" idx="2"/>
          </p:nvPr>
        </p:nvPicPr>
        <p:blipFill>
          <a:blip r:embed="rId2"/>
          <a:stretch>
            <a:fillRect/>
          </a:stretch>
        </p:blipFill>
        <p:spPr>
          <a:xfrm>
            <a:off x="6172202" y="2942109"/>
            <a:ext cx="4495800" cy="2007053"/>
          </a:xfrm>
          <a:prstGeom prst="rect">
            <a:avLst/>
          </a:prstGeom>
        </p:spPr>
      </p:pic>
      <p:sp>
        <p:nvSpPr>
          <p:cNvPr id="6" name="TextBox 5">
            <a:extLst>
              <a:ext uri="{FF2B5EF4-FFF2-40B4-BE49-F238E27FC236}">
                <a16:creationId xmlns:a16="http://schemas.microsoft.com/office/drawing/2014/main" id="{B45D3338-D9EA-474A-A9A0-7DC5E3C6FDA9}"/>
              </a:ext>
            </a:extLst>
          </p:cNvPr>
          <p:cNvSpPr txBox="1"/>
          <p:nvPr/>
        </p:nvSpPr>
        <p:spPr>
          <a:xfrm>
            <a:off x="5341956" y="1230868"/>
            <a:ext cx="2903973" cy="369332"/>
          </a:xfrm>
          <a:prstGeom prst="rect">
            <a:avLst/>
          </a:prstGeom>
          <a:noFill/>
        </p:spPr>
        <p:txBody>
          <a:bodyPr wrap="square" rtlCol="0">
            <a:spAutoFit/>
          </a:bodyPr>
          <a:lstStyle/>
          <a:p>
            <a:r>
              <a:rPr lang="en-US">
                <a:solidFill>
                  <a:schemeClr val="bg1"/>
                </a:solidFill>
              </a:rPr>
              <a:t>Statuses Cont.</a:t>
            </a:r>
          </a:p>
        </p:txBody>
      </p:sp>
    </p:spTree>
    <p:extLst>
      <p:ext uri="{BB962C8B-B14F-4D97-AF65-F5344CB8AC3E}">
        <p14:creationId xmlns:p14="http://schemas.microsoft.com/office/powerpoint/2010/main" val="21412505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6">
            <a:extLst>
              <a:ext uri="{FF2B5EF4-FFF2-40B4-BE49-F238E27FC236}">
                <a16:creationId xmlns:a16="http://schemas.microsoft.com/office/drawing/2014/main" id="{605BFA2D-5AB2-444B-99DD-435FD243A168}"/>
              </a:ext>
            </a:extLst>
          </p:cNvPr>
          <p:cNvSpPr>
            <a:spLocks noGrp="1"/>
          </p:cNvSpPr>
          <p:nvPr>
            <p:ph type="title"/>
          </p:nvPr>
        </p:nvSpPr>
        <p:spPr>
          <a:xfrm>
            <a:off x="1524000" y="457200"/>
            <a:ext cx="9144000" cy="1143000"/>
          </a:xfrm>
        </p:spPr>
        <p:style>
          <a:lnRef idx="0">
            <a:schemeClr val="accent1"/>
          </a:lnRef>
          <a:fillRef idx="3">
            <a:schemeClr val="accent1"/>
          </a:fillRef>
          <a:effectRef idx="3">
            <a:schemeClr val="accent1"/>
          </a:effectRef>
          <a:fontRef idx="minor">
            <a:schemeClr val="lt1"/>
          </a:fontRef>
        </p:style>
        <p:txBody>
          <a:bodyPr anchor="ctr"/>
          <a:lstStyle/>
          <a:p>
            <a:pPr algn="ctr"/>
            <a:r>
              <a:rPr lang="en-US"/>
              <a:t>Order Manager</a:t>
            </a:r>
          </a:p>
        </p:txBody>
      </p:sp>
      <p:sp>
        <p:nvSpPr>
          <p:cNvPr id="6" name="TextBox 5">
            <a:extLst>
              <a:ext uri="{FF2B5EF4-FFF2-40B4-BE49-F238E27FC236}">
                <a16:creationId xmlns:a16="http://schemas.microsoft.com/office/drawing/2014/main" id="{E90BC90A-C3FE-42CE-9E7D-AC3A2C29484A}"/>
              </a:ext>
            </a:extLst>
          </p:cNvPr>
          <p:cNvSpPr txBox="1"/>
          <p:nvPr/>
        </p:nvSpPr>
        <p:spPr>
          <a:xfrm>
            <a:off x="5698067" y="1126066"/>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bg1"/>
                </a:solidFill>
              </a:rPr>
              <a:t>Cancel Order </a:t>
            </a:r>
            <a:endParaRPr lang="en-US"/>
          </a:p>
        </p:txBody>
      </p:sp>
      <p:pic>
        <p:nvPicPr>
          <p:cNvPr id="7" name="Picture 7" descr="A screenshot of a cell phone&#10;&#10;Description generated with very high confidence">
            <a:extLst>
              <a:ext uri="{FF2B5EF4-FFF2-40B4-BE49-F238E27FC236}">
                <a16:creationId xmlns:a16="http://schemas.microsoft.com/office/drawing/2014/main" id="{44095F9A-EC45-4DA7-A492-77AD30F1F34E}"/>
              </a:ext>
            </a:extLst>
          </p:cNvPr>
          <p:cNvPicPr>
            <a:picLocks noChangeAspect="1"/>
          </p:cNvPicPr>
          <p:nvPr/>
        </p:nvPicPr>
        <p:blipFill>
          <a:blip r:embed="rId3"/>
          <a:stretch>
            <a:fillRect/>
          </a:stretch>
        </p:blipFill>
        <p:spPr>
          <a:xfrm>
            <a:off x="1013178" y="1802232"/>
            <a:ext cx="10179756" cy="3253535"/>
          </a:xfrm>
          <a:prstGeom prst="rect">
            <a:avLst/>
          </a:prstGeom>
        </p:spPr>
      </p:pic>
      <p:sp>
        <p:nvSpPr>
          <p:cNvPr id="9" name="Arrow: Right 8">
            <a:extLst>
              <a:ext uri="{FF2B5EF4-FFF2-40B4-BE49-F238E27FC236}">
                <a16:creationId xmlns:a16="http://schemas.microsoft.com/office/drawing/2014/main" id="{1C2025EB-23A4-4E69-85DC-33EB7852C58B}"/>
              </a:ext>
            </a:extLst>
          </p:cNvPr>
          <p:cNvSpPr/>
          <p:nvPr/>
        </p:nvSpPr>
        <p:spPr>
          <a:xfrm>
            <a:off x="4028116" y="4656002"/>
            <a:ext cx="691444" cy="4797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row: Left 9">
            <a:extLst>
              <a:ext uri="{FF2B5EF4-FFF2-40B4-BE49-F238E27FC236}">
                <a16:creationId xmlns:a16="http://schemas.microsoft.com/office/drawing/2014/main" id="{1193101E-207F-4F36-940D-3882655C3D44}"/>
              </a:ext>
            </a:extLst>
          </p:cNvPr>
          <p:cNvSpPr/>
          <p:nvPr/>
        </p:nvSpPr>
        <p:spPr>
          <a:xfrm>
            <a:off x="4594324" y="1666211"/>
            <a:ext cx="635000" cy="465666"/>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932867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8200" y="1777749"/>
            <a:ext cx="10515600" cy="2743200"/>
          </a:xfrm>
        </p:spPr>
        <p:txBody>
          <a:bodyPr anchor="ctr"/>
          <a:lstStyle/>
          <a:p>
            <a:r>
              <a:rPr lang="en-US"/>
              <a:t>order Manager</a:t>
            </a:r>
          </a:p>
        </p:txBody>
      </p:sp>
      <p:sp>
        <p:nvSpPr>
          <p:cNvPr id="2" name="Text Placeholder 1">
            <a:extLst>
              <a:ext uri="{FF2B5EF4-FFF2-40B4-BE49-F238E27FC236}">
                <a16:creationId xmlns:a16="http://schemas.microsoft.com/office/drawing/2014/main" id="{13B5803E-1E09-41F8-BF45-D3B03FBDFB62}"/>
              </a:ext>
            </a:extLst>
          </p:cNvPr>
          <p:cNvSpPr>
            <a:spLocks noGrp="1"/>
          </p:cNvSpPr>
          <p:nvPr>
            <p:ph type="body" sz="quarter" idx="10"/>
          </p:nvPr>
        </p:nvSpPr>
        <p:spPr>
          <a:xfrm>
            <a:off x="838200" y="4063749"/>
            <a:ext cx="10515600" cy="914400"/>
          </a:xfrm>
        </p:spPr>
        <p:txBody>
          <a:bodyPr>
            <a:normAutofit/>
          </a:bodyPr>
          <a:lstStyle/>
          <a:p>
            <a:r>
              <a:rPr lang="en-US" sz="3600"/>
              <a:t>Price Quote </a:t>
            </a:r>
          </a:p>
        </p:txBody>
      </p:sp>
    </p:spTree>
    <p:extLst>
      <p:ext uri="{BB962C8B-B14F-4D97-AF65-F5344CB8AC3E}">
        <p14:creationId xmlns:p14="http://schemas.microsoft.com/office/powerpoint/2010/main" val="2674787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6">
            <a:extLst>
              <a:ext uri="{FF2B5EF4-FFF2-40B4-BE49-F238E27FC236}">
                <a16:creationId xmlns:a16="http://schemas.microsoft.com/office/drawing/2014/main" id="{C2242365-A546-4D65-BEBC-EAA22DB526C2}"/>
              </a:ext>
            </a:extLst>
          </p:cNvPr>
          <p:cNvSpPr>
            <a:spLocks noGrp="1"/>
          </p:cNvSpPr>
          <p:nvPr>
            <p:ph type="title"/>
          </p:nvPr>
        </p:nvSpPr>
        <p:spPr/>
        <p:style>
          <a:lnRef idx="0">
            <a:schemeClr val="accent1"/>
          </a:lnRef>
          <a:fillRef idx="3">
            <a:schemeClr val="accent1"/>
          </a:fillRef>
          <a:effectRef idx="3">
            <a:schemeClr val="accent1"/>
          </a:effectRef>
          <a:fontRef idx="minor">
            <a:schemeClr val="lt1"/>
          </a:fontRef>
        </p:style>
        <p:txBody>
          <a:bodyPr anchor="ctr"/>
          <a:lstStyle/>
          <a:p>
            <a:pPr algn="ctr"/>
            <a:r>
              <a:rPr lang="en-US"/>
              <a:t>Order Manager</a:t>
            </a:r>
          </a:p>
        </p:txBody>
      </p:sp>
      <p:sp>
        <p:nvSpPr>
          <p:cNvPr id="8" name="TextBox 7">
            <a:extLst>
              <a:ext uri="{FF2B5EF4-FFF2-40B4-BE49-F238E27FC236}">
                <a16:creationId xmlns:a16="http://schemas.microsoft.com/office/drawing/2014/main" id="{70A1F793-66C7-4973-91FF-095771A2DF41}"/>
              </a:ext>
            </a:extLst>
          </p:cNvPr>
          <p:cNvSpPr txBox="1"/>
          <p:nvPr/>
        </p:nvSpPr>
        <p:spPr>
          <a:xfrm>
            <a:off x="5299862" y="1135971"/>
            <a:ext cx="2903973" cy="369332"/>
          </a:xfrm>
          <a:prstGeom prst="rect">
            <a:avLst/>
          </a:prstGeom>
          <a:noFill/>
        </p:spPr>
        <p:txBody>
          <a:bodyPr wrap="square" rtlCol="0">
            <a:spAutoFit/>
          </a:bodyPr>
          <a:lstStyle/>
          <a:p>
            <a:r>
              <a:rPr lang="en-US">
                <a:solidFill>
                  <a:schemeClr val="bg1"/>
                </a:solidFill>
              </a:rPr>
              <a:t>Price Quote</a:t>
            </a:r>
          </a:p>
        </p:txBody>
      </p:sp>
      <p:sp>
        <p:nvSpPr>
          <p:cNvPr id="18" name="Content Placeholder 17">
            <a:extLst>
              <a:ext uri="{FF2B5EF4-FFF2-40B4-BE49-F238E27FC236}">
                <a16:creationId xmlns:a16="http://schemas.microsoft.com/office/drawing/2014/main" id="{6A729987-4B52-4E17-A0E6-D7FA8E1C1C06}"/>
              </a:ext>
            </a:extLst>
          </p:cNvPr>
          <p:cNvSpPr>
            <a:spLocks noGrp="1"/>
          </p:cNvSpPr>
          <p:nvPr>
            <p:ph sz="half" idx="1"/>
          </p:nvPr>
        </p:nvSpPr>
        <p:spPr>
          <a:xfrm>
            <a:off x="2705527" y="3044037"/>
            <a:ext cx="6407649" cy="3541698"/>
          </a:xfrm>
        </p:spPr>
        <p:txBody>
          <a:bodyPr vert="horz" lIns="91440" tIns="45720" rIns="91440" bIns="45720" rtlCol="0" anchor="t">
            <a:normAutofit/>
          </a:bodyPr>
          <a:lstStyle/>
          <a:p>
            <a:pPr marL="45720" indent="0">
              <a:buNone/>
            </a:pPr>
            <a:r>
              <a:rPr lang="en-US"/>
              <a:t>We do not always have individual customers calling in to place orders. Sometimes we have large vet offices, or universities calling in to place orders. </a:t>
            </a:r>
          </a:p>
          <a:p>
            <a:pPr>
              <a:buChar char="•"/>
            </a:pPr>
            <a:r>
              <a:rPr lang="en-US"/>
              <a:t>Typically these kind of calls need to have a price quote made.</a:t>
            </a:r>
            <a:endParaRPr lang="en-US">
              <a:cs typeface="Calibri"/>
            </a:endParaRPr>
          </a:p>
          <a:p>
            <a:pPr>
              <a:buChar char="•"/>
            </a:pPr>
            <a:r>
              <a:rPr lang="en-US"/>
              <a:t>Here you will create the quote as if you were creating an order.</a:t>
            </a:r>
            <a:endParaRPr lang="en-US">
              <a:cs typeface="Calibri"/>
            </a:endParaRPr>
          </a:p>
        </p:txBody>
      </p:sp>
      <p:pic>
        <p:nvPicPr>
          <p:cNvPr id="5" name="Picture 4">
            <a:extLst>
              <a:ext uri="{FF2B5EF4-FFF2-40B4-BE49-F238E27FC236}">
                <a16:creationId xmlns:a16="http://schemas.microsoft.com/office/drawing/2014/main" id="{51610893-A1FC-4C07-BC09-110CACB8EBDE}"/>
              </a:ext>
            </a:extLst>
          </p:cNvPr>
          <p:cNvPicPr>
            <a:picLocks noChangeAspect="1"/>
          </p:cNvPicPr>
          <p:nvPr/>
        </p:nvPicPr>
        <p:blipFill>
          <a:blip r:embed="rId3"/>
          <a:stretch>
            <a:fillRect/>
          </a:stretch>
        </p:blipFill>
        <p:spPr>
          <a:xfrm>
            <a:off x="1524000" y="1779737"/>
            <a:ext cx="9144000" cy="1084763"/>
          </a:xfrm>
          <a:prstGeom prst="rect">
            <a:avLst/>
          </a:prstGeom>
        </p:spPr>
      </p:pic>
      <p:pic>
        <p:nvPicPr>
          <p:cNvPr id="9" name="Picture 8">
            <a:extLst>
              <a:ext uri="{FF2B5EF4-FFF2-40B4-BE49-F238E27FC236}">
                <a16:creationId xmlns:a16="http://schemas.microsoft.com/office/drawing/2014/main" id="{F071F566-1585-4E38-8B40-19ADC40F392D}"/>
              </a:ext>
            </a:extLst>
          </p:cNvPr>
          <p:cNvPicPr>
            <a:picLocks noChangeAspect="1"/>
          </p:cNvPicPr>
          <p:nvPr/>
        </p:nvPicPr>
        <p:blipFill>
          <a:blip r:embed="rId4"/>
          <a:stretch>
            <a:fillRect/>
          </a:stretch>
        </p:blipFill>
        <p:spPr>
          <a:xfrm rot="5400000">
            <a:off x="6271235" y="2313077"/>
            <a:ext cx="407010" cy="875378"/>
          </a:xfrm>
          <a:prstGeom prst="rect">
            <a:avLst/>
          </a:prstGeom>
        </p:spPr>
      </p:pic>
    </p:spTree>
    <p:extLst>
      <p:ext uri="{BB962C8B-B14F-4D97-AF65-F5344CB8AC3E}">
        <p14:creationId xmlns:p14="http://schemas.microsoft.com/office/powerpoint/2010/main" val="11473351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heel(1)">
                                      <p:cBhvr>
                                        <p:cTn id="7"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6">
            <a:extLst>
              <a:ext uri="{FF2B5EF4-FFF2-40B4-BE49-F238E27FC236}">
                <a16:creationId xmlns:a16="http://schemas.microsoft.com/office/drawing/2014/main" id="{C2242365-A546-4D65-BEBC-EAA22DB526C2}"/>
              </a:ext>
            </a:extLst>
          </p:cNvPr>
          <p:cNvSpPr>
            <a:spLocks noGrp="1"/>
          </p:cNvSpPr>
          <p:nvPr>
            <p:ph type="title"/>
          </p:nvPr>
        </p:nvSpPr>
        <p:spPr/>
        <p:style>
          <a:lnRef idx="0">
            <a:schemeClr val="accent1"/>
          </a:lnRef>
          <a:fillRef idx="3">
            <a:schemeClr val="accent1"/>
          </a:fillRef>
          <a:effectRef idx="3">
            <a:schemeClr val="accent1"/>
          </a:effectRef>
          <a:fontRef idx="minor">
            <a:schemeClr val="lt1"/>
          </a:fontRef>
        </p:style>
        <p:txBody>
          <a:bodyPr anchor="ctr"/>
          <a:lstStyle/>
          <a:p>
            <a:pPr algn="ctr"/>
            <a:r>
              <a:rPr lang="en-US"/>
              <a:t>Order Manager</a:t>
            </a:r>
          </a:p>
        </p:txBody>
      </p:sp>
      <p:sp>
        <p:nvSpPr>
          <p:cNvPr id="18" name="Content Placeholder 17">
            <a:extLst>
              <a:ext uri="{FF2B5EF4-FFF2-40B4-BE49-F238E27FC236}">
                <a16:creationId xmlns:a16="http://schemas.microsoft.com/office/drawing/2014/main" id="{6A729987-4B52-4E17-A0E6-D7FA8E1C1C06}"/>
              </a:ext>
            </a:extLst>
          </p:cNvPr>
          <p:cNvSpPr>
            <a:spLocks noGrp="1"/>
          </p:cNvSpPr>
          <p:nvPr>
            <p:ph sz="half" idx="1"/>
          </p:nvPr>
        </p:nvSpPr>
        <p:spPr/>
        <p:txBody>
          <a:bodyPr vert="horz" lIns="91440" tIns="45720" rIns="91440" bIns="45720" rtlCol="0" anchor="t">
            <a:normAutofit/>
          </a:bodyPr>
          <a:lstStyle/>
          <a:p>
            <a:pPr marL="45720" indent="0">
              <a:buNone/>
            </a:pPr>
            <a:r>
              <a:rPr lang="en-US" dirty="0"/>
              <a:t>When you are making a quote you need to ask if they have an existing account</a:t>
            </a:r>
          </a:p>
          <a:p>
            <a:pPr>
              <a:buChar char="•"/>
            </a:pPr>
            <a:r>
              <a:rPr lang="en-US" dirty="0"/>
              <a:t>If they do not, you will need to create an account for them.</a:t>
            </a:r>
            <a:endParaRPr lang="en-US" dirty="0">
              <a:cs typeface="Calibri"/>
            </a:endParaRPr>
          </a:p>
          <a:p>
            <a:pPr>
              <a:buChar char="•"/>
            </a:pPr>
            <a:r>
              <a:rPr lang="en-US" dirty="0"/>
              <a:t>You can search for an account using the search fields on the right.</a:t>
            </a:r>
            <a:endParaRPr lang="en-US" dirty="0">
              <a:cs typeface="Calibri"/>
            </a:endParaRPr>
          </a:p>
          <a:p>
            <a:pPr>
              <a:buChar char="•"/>
            </a:pPr>
            <a:endParaRPr lang="en-US" dirty="0">
              <a:cs typeface="Calibri"/>
            </a:endParaRPr>
          </a:p>
        </p:txBody>
      </p:sp>
      <p:pic>
        <p:nvPicPr>
          <p:cNvPr id="3" name="Content Placeholder 2">
            <a:extLst>
              <a:ext uri="{FF2B5EF4-FFF2-40B4-BE49-F238E27FC236}">
                <a16:creationId xmlns:a16="http://schemas.microsoft.com/office/drawing/2014/main" id="{E4EEF3CC-01D8-4DE2-BC50-15343945E9B1}"/>
              </a:ext>
            </a:extLst>
          </p:cNvPr>
          <p:cNvPicPr>
            <a:picLocks noGrp="1" noChangeAspect="1"/>
          </p:cNvPicPr>
          <p:nvPr>
            <p:ph sz="half" idx="2"/>
          </p:nvPr>
        </p:nvPicPr>
        <p:blipFill>
          <a:blip r:embed="rId3"/>
          <a:stretch>
            <a:fillRect/>
          </a:stretch>
        </p:blipFill>
        <p:spPr>
          <a:xfrm>
            <a:off x="6019800" y="2497505"/>
            <a:ext cx="4647335" cy="2346638"/>
          </a:xfrm>
          <a:prstGeom prst="rect">
            <a:avLst/>
          </a:prstGeom>
        </p:spPr>
      </p:pic>
      <p:sp>
        <p:nvSpPr>
          <p:cNvPr id="8" name="TextBox 7">
            <a:extLst>
              <a:ext uri="{FF2B5EF4-FFF2-40B4-BE49-F238E27FC236}">
                <a16:creationId xmlns:a16="http://schemas.microsoft.com/office/drawing/2014/main" id="{70A1F793-66C7-4973-91FF-095771A2DF41}"/>
              </a:ext>
            </a:extLst>
          </p:cNvPr>
          <p:cNvSpPr txBox="1"/>
          <p:nvPr/>
        </p:nvSpPr>
        <p:spPr>
          <a:xfrm>
            <a:off x="5299862" y="1135971"/>
            <a:ext cx="2903973" cy="369332"/>
          </a:xfrm>
          <a:prstGeom prst="rect">
            <a:avLst/>
          </a:prstGeom>
          <a:noFill/>
        </p:spPr>
        <p:txBody>
          <a:bodyPr wrap="square" rtlCol="0">
            <a:spAutoFit/>
          </a:bodyPr>
          <a:lstStyle/>
          <a:p>
            <a:r>
              <a:rPr lang="en-US">
                <a:solidFill>
                  <a:schemeClr val="bg1"/>
                </a:solidFill>
              </a:rPr>
              <a:t>Price Quote</a:t>
            </a:r>
          </a:p>
        </p:txBody>
      </p:sp>
    </p:spTree>
    <p:extLst>
      <p:ext uri="{BB962C8B-B14F-4D97-AF65-F5344CB8AC3E}">
        <p14:creationId xmlns:p14="http://schemas.microsoft.com/office/powerpoint/2010/main" val="1135754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6">
            <a:extLst>
              <a:ext uri="{FF2B5EF4-FFF2-40B4-BE49-F238E27FC236}">
                <a16:creationId xmlns:a16="http://schemas.microsoft.com/office/drawing/2014/main" id="{C2242365-A546-4D65-BEBC-EAA22DB526C2}"/>
              </a:ext>
            </a:extLst>
          </p:cNvPr>
          <p:cNvSpPr>
            <a:spLocks noGrp="1"/>
          </p:cNvSpPr>
          <p:nvPr>
            <p:ph type="title"/>
          </p:nvPr>
        </p:nvSpPr>
        <p:spPr/>
        <p:style>
          <a:lnRef idx="0">
            <a:schemeClr val="accent1"/>
          </a:lnRef>
          <a:fillRef idx="3">
            <a:schemeClr val="accent1"/>
          </a:fillRef>
          <a:effectRef idx="3">
            <a:schemeClr val="accent1"/>
          </a:effectRef>
          <a:fontRef idx="minor">
            <a:schemeClr val="lt1"/>
          </a:fontRef>
        </p:style>
        <p:txBody>
          <a:bodyPr anchor="ctr"/>
          <a:lstStyle/>
          <a:p>
            <a:pPr algn="ctr"/>
            <a:r>
              <a:rPr lang="en-US"/>
              <a:t>Order Manager</a:t>
            </a:r>
          </a:p>
        </p:txBody>
      </p:sp>
      <p:sp>
        <p:nvSpPr>
          <p:cNvPr id="18" name="Content Placeholder 17">
            <a:extLst>
              <a:ext uri="{FF2B5EF4-FFF2-40B4-BE49-F238E27FC236}">
                <a16:creationId xmlns:a16="http://schemas.microsoft.com/office/drawing/2014/main" id="{6A729987-4B52-4E17-A0E6-D7FA8E1C1C06}"/>
              </a:ext>
            </a:extLst>
          </p:cNvPr>
          <p:cNvSpPr>
            <a:spLocks noGrp="1"/>
          </p:cNvSpPr>
          <p:nvPr>
            <p:ph sz="half" idx="1"/>
          </p:nvPr>
        </p:nvSpPr>
        <p:spPr/>
        <p:txBody>
          <a:bodyPr vert="horz" lIns="91440" tIns="45720" rIns="91440" bIns="45720" rtlCol="0" anchor="t">
            <a:normAutofit/>
          </a:bodyPr>
          <a:lstStyle/>
          <a:p>
            <a:pPr marL="45720" indent="0">
              <a:buNone/>
            </a:pPr>
            <a:r>
              <a:rPr lang="en-US" dirty="0"/>
              <a:t>Once you have the account you will be redirected to the order page where you will proceed as if this were a regular order being placed.</a:t>
            </a:r>
          </a:p>
          <a:p>
            <a:r>
              <a:rPr lang="en-US" dirty="0"/>
              <a:t>After the quote has been made the client will be emailed a copy the quote.</a:t>
            </a:r>
            <a:endParaRPr lang="en-US" dirty="0">
              <a:cs typeface="Calibri"/>
            </a:endParaRPr>
          </a:p>
          <a:p>
            <a:r>
              <a:rPr lang="en-US" dirty="0"/>
              <a:t>This would be the equivalent to an order acknowledgement should it have been an actual order.</a:t>
            </a:r>
            <a:endParaRPr lang="en-US" dirty="0">
              <a:cs typeface="Calibri"/>
            </a:endParaRPr>
          </a:p>
          <a:p>
            <a:r>
              <a:rPr lang="en-US" dirty="0"/>
              <a:t>Quotes are saved but they cannot be converted into orders. </a:t>
            </a:r>
            <a:endParaRPr lang="en-US" dirty="0">
              <a:cs typeface="Calibri"/>
            </a:endParaRPr>
          </a:p>
        </p:txBody>
      </p:sp>
      <p:sp>
        <p:nvSpPr>
          <p:cNvPr id="8" name="TextBox 7">
            <a:extLst>
              <a:ext uri="{FF2B5EF4-FFF2-40B4-BE49-F238E27FC236}">
                <a16:creationId xmlns:a16="http://schemas.microsoft.com/office/drawing/2014/main" id="{70A1F793-66C7-4973-91FF-095771A2DF41}"/>
              </a:ext>
            </a:extLst>
          </p:cNvPr>
          <p:cNvSpPr txBox="1"/>
          <p:nvPr/>
        </p:nvSpPr>
        <p:spPr>
          <a:xfrm>
            <a:off x="5299862" y="1135971"/>
            <a:ext cx="2903973" cy="369332"/>
          </a:xfrm>
          <a:prstGeom prst="rect">
            <a:avLst/>
          </a:prstGeom>
          <a:noFill/>
        </p:spPr>
        <p:txBody>
          <a:bodyPr wrap="square" rtlCol="0">
            <a:spAutoFit/>
          </a:bodyPr>
          <a:lstStyle/>
          <a:p>
            <a:r>
              <a:rPr lang="en-US">
                <a:solidFill>
                  <a:schemeClr val="bg1"/>
                </a:solidFill>
              </a:rPr>
              <a:t>Price Quote</a:t>
            </a:r>
          </a:p>
        </p:txBody>
      </p:sp>
      <p:pic>
        <p:nvPicPr>
          <p:cNvPr id="5" name="Content Placeholder 4">
            <a:extLst>
              <a:ext uri="{FF2B5EF4-FFF2-40B4-BE49-F238E27FC236}">
                <a16:creationId xmlns:a16="http://schemas.microsoft.com/office/drawing/2014/main" id="{59DD712F-1483-4965-A360-476DE0165DF6}"/>
              </a:ext>
            </a:extLst>
          </p:cNvPr>
          <p:cNvPicPr>
            <a:picLocks noGrp="1" noChangeAspect="1"/>
          </p:cNvPicPr>
          <p:nvPr>
            <p:ph sz="half" idx="2"/>
          </p:nvPr>
        </p:nvPicPr>
        <p:blipFill>
          <a:blip r:embed="rId3"/>
          <a:stretch>
            <a:fillRect/>
          </a:stretch>
        </p:blipFill>
        <p:spPr>
          <a:xfrm>
            <a:off x="6716486" y="1714500"/>
            <a:ext cx="3951514" cy="4686300"/>
          </a:xfrm>
          <a:prstGeom prst="rect">
            <a:avLst/>
          </a:prstGeom>
        </p:spPr>
      </p:pic>
    </p:spTree>
    <p:extLst>
      <p:ext uri="{BB962C8B-B14F-4D97-AF65-F5344CB8AC3E}">
        <p14:creationId xmlns:p14="http://schemas.microsoft.com/office/powerpoint/2010/main" val="39014752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8200" y="1777749"/>
            <a:ext cx="10515600" cy="2743200"/>
          </a:xfrm>
        </p:spPr>
        <p:txBody>
          <a:bodyPr anchor="ctr"/>
          <a:lstStyle/>
          <a:p>
            <a:r>
              <a:rPr lang="en-US"/>
              <a:t>order Manager</a:t>
            </a:r>
          </a:p>
        </p:txBody>
      </p:sp>
      <p:sp>
        <p:nvSpPr>
          <p:cNvPr id="2" name="Text Placeholder 1">
            <a:extLst>
              <a:ext uri="{FF2B5EF4-FFF2-40B4-BE49-F238E27FC236}">
                <a16:creationId xmlns:a16="http://schemas.microsoft.com/office/drawing/2014/main" id="{13B5803E-1E09-41F8-BF45-D3B03FBDFB62}"/>
              </a:ext>
            </a:extLst>
          </p:cNvPr>
          <p:cNvSpPr>
            <a:spLocks noGrp="1"/>
          </p:cNvSpPr>
          <p:nvPr>
            <p:ph type="body" sz="quarter" idx="10"/>
          </p:nvPr>
        </p:nvSpPr>
        <p:spPr>
          <a:xfrm>
            <a:off x="838200" y="4063749"/>
            <a:ext cx="10515600" cy="914400"/>
          </a:xfrm>
        </p:spPr>
        <p:txBody>
          <a:bodyPr vert="horz" lIns="91440" tIns="45720" rIns="91440" bIns="45720" rtlCol="0" anchor="t">
            <a:normAutofit/>
          </a:bodyPr>
          <a:lstStyle/>
          <a:p>
            <a:r>
              <a:rPr lang="en-US" sz="3600">
                <a:cs typeface="Calibri"/>
              </a:rPr>
              <a:t>New account</a:t>
            </a:r>
          </a:p>
        </p:txBody>
      </p:sp>
    </p:spTree>
    <p:extLst>
      <p:ext uri="{BB962C8B-B14F-4D97-AF65-F5344CB8AC3E}">
        <p14:creationId xmlns:p14="http://schemas.microsoft.com/office/powerpoint/2010/main" val="41907607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6">
            <a:extLst>
              <a:ext uri="{FF2B5EF4-FFF2-40B4-BE49-F238E27FC236}">
                <a16:creationId xmlns:a16="http://schemas.microsoft.com/office/drawing/2014/main" id="{C2242365-A546-4D65-BEBC-EAA22DB526C2}"/>
              </a:ext>
            </a:extLst>
          </p:cNvPr>
          <p:cNvSpPr>
            <a:spLocks noGrp="1"/>
          </p:cNvSpPr>
          <p:nvPr>
            <p:ph type="title"/>
          </p:nvPr>
        </p:nvSpPr>
        <p:spPr/>
        <p:style>
          <a:lnRef idx="0">
            <a:schemeClr val="accent1"/>
          </a:lnRef>
          <a:fillRef idx="3">
            <a:schemeClr val="accent1"/>
          </a:fillRef>
          <a:effectRef idx="3">
            <a:schemeClr val="accent1"/>
          </a:effectRef>
          <a:fontRef idx="minor">
            <a:schemeClr val="lt1"/>
          </a:fontRef>
        </p:style>
        <p:txBody>
          <a:bodyPr anchor="ctr"/>
          <a:lstStyle/>
          <a:p>
            <a:pPr algn="ctr"/>
            <a:r>
              <a:rPr lang="en-US"/>
              <a:t>Customer Manager</a:t>
            </a:r>
          </a:p>
        </p:txBody>
      </p:sp>
      <p:sp>
        <p:nvSpPr>
          <p:cNvPr id="18" name="Content Placeholder 17">
            <a:extLst>
              <a:ext uri="{FF2B5EF4-FFF2-40B4-BE49-F238E27FC236}">
                <a16:creationId xmlns:a16="http://schemas.microsoft.com/office/drawing/2014/main" id="{6A729987-4B52-4E17-A0E6-D7FA8E1C1C06}"/>
              </a:ext>
            </a:extLst>
          </p:cNvPr>
          <p:cNvSpPr>
            <a:spLocks noGrp="1"/>
          </p:cNvSpPr>
          <p:nvPr>
            <p:ph sz="half" idx="1"/>
          </p:nvPr>
        </p:nvSpPr>
        <p:spPr>
          <a:xfrm>
            <a:off x="1642813" y="3164337"/>
            <a:ext cx="8815388" cy="4462272"/>
          </a:xfrm>
        </p:spPr>
        <p:txBody>
          <a:bodyPr vert="horz" lIns="91440" tIns="45720" rIns="91440" bIns="45720" rtlCol="0" anchor="t">
            <a:normAutofit/>
          </a:bodyPr>
          <a:lstStyle/>
          <a:p>
            <a:pPr marL="45720" indent="0">
              <a:buNone/>
            </a:pPr>
            <a:r>
              <a:rPr lang="en-US"/>
              <a:t>Customer Manager is where all customer information is stored. This is the customer's main account. </a:t>
            </a:r>
          </a:p>
          <a:p>
            <a:pPr marL="45720" indent="0">
              <a:buNone/>
            </a:pPr>
            <a:r>
              <a:rPr lang="en-US"/>
              <a:t>Here you can do the following:</a:t>
            </a:r>
            <a:endParaRPr lang="en-US">
              <a:cs typeface="Calibri"/>
            </a:endParaRPr>
          </a:p>
          <a:p>
            <a:pPr marL="388620" indent="-342900">
              <a:buChar char="•"/>
            </a:pPr>
            <a:r>
              <a:rPr lang="en-US"/>
              <a:t>Search for Accounts</a:t>
            </a:r>
            <a:endParaRPr lang="en-US">
              <a:cs typeface="Calibri"/>
            </a:endParaRPr>
          </a:p>
          <a:p>
            <a:pPr marL="388620" indent="-342900">
              <a:buChar char="•"/>
            </a:pPr>
            <a:r>
              <a:rPr lang="en-US"/>
              <a:t>Manage Account </a:t>
            </a:r>
            <a:endParaRPr lang="en-US">
              <a:cs typeface="Calibri"/>
            </a:endParaRPr>
          </a:p>
          <a:p>
            <a:pPr marL="388620" indent="-342900">
              <a:buChar char="•"/>
            </a:pPr>
            <a:r>
              <a:rPr lang="en-US"/>
              <a:t>Review Orders</a:t>
            </a:r>
            <a:endParaRPr lang="en-US">
              <a:cs typeface="Calibri"/>
            </a:endParaRPr>
          </a:p>
          <a:p>
            <a:pPr marL="388620" indent="-342900">
              <a:buChar char="•"/>
            </a:pPr>
            <a:r>
              <a:rPr lang="en-US"/>
              <a:t>Document Notes</a:t>
            </a:r>
            <a:endParaRPr lang="en-US">
              <a:cs typeface="Calibri"/>
            </a:endParaRPr>
          </a:p>
        </p:txBody>
      </p:sp>
      <p:sp>
        <p:nvSpPr>
          <p:cNvPr id="3" name="TextBox 2">
            <a:extLst>
              <a:ext uri="{FF2B5EF4-FFF2-40B4-BE49-F238E27FC236}">
                <a16:creationId xmlns:a16="http://schemas.microsoft.com/office/drawing/2014/main" id="{F26501EF-A6AC-4DEB-9C1D-6F78D51F011C}"/>
              </a:ext>
            </a:extLst>
          </p:cNvPr>
          <p:cNvSpPr txBox="1"/>
          <p:nvPr/>
        </p:nvSpPr>
        <p:spPr>
          <a:xfrm>
            <a:off x="5436158" y="1163615"/>
            <a:ext cx="2903973" cy="369332"/>
          </a:xfrm>
          <a:prstGeom prst="rect">
            <a:avLst/>
          </a:prstGeom>
          <a:noFill/>
        </p:spPr>
        <p:txBody>
          <a:bodyPr wrap="square" rtlCol="0">
            <a:spAutoFit/>
          </a:bodyPr>
          <a:lstStyle/>
          <a:p>
            <a:r>
              <a:rPr lang="en-US">
                <a:solidFill>
                  <a:schemeClr val="bg1"/>
                </a:solidFill>
              </a:rPr>
              <a:t>Introduction</a:t>
            </a:r>
          </a:p>
        </p:txBody>
      </p:sp>
      <p:pic>
        <p:nvPicPr>
          <p:cNvPr id="20" name="Picture 19">
            <a:extLst>
              <a:ext uri="{FF2B5EF4-FFF2-40B4-BE49-F238E27FC236}">
                <a16:creationId xmlns:a16="http://schemas.microsoft.com/office/drawing/2014/main" id="{5F46E4D1-9A9B-4CC9-A036-11160009057C}"/>
              </a:ext>
            </a:extLst>
          </p:cNvPr>
          <p:cNvPicPr>
            <a:picLocks noChangeAspect="1"/>
          </p:cNvPicPr>
          <p:nvPr/>
        </p:nvPicPr>
        <p:blipFill>
          <a:blip r:embed="rId3"/>
          <a:stretch>
            <a:fillRect/>
          </a:stretch>
        </p:blipFill>
        <p:spPr>
          <a:xfrm>
            <a:off x="1852612" y="1882174"/>
            <a:ext cx="8486775" cy="714375"/>
          </a:xfrm>
          <a:prstGeom prst="rect">
            <a:avLst/>
          </a:prstGeom>
        </p:spPr>
      </p:pic>
      <p:sp>
        <p:nvSpPr>
          <p:cNvPr id="21" name="Arrow: Up 20">
            <a:extLst>
              <a:ext uri="{FF2B5EF4-FFF2-40B4-BE49-F238E27FC236}">
                <a16:creationId xmlns:a16="http://schemas.microsoft.com/office/drawing/2014/main" id="{74C7EB33-32D7-4982-A4E0-B3BDEB2588EB}"/>
              </a:ext>
            </a:extLst>
          </p:cNvPr>
          <p:cNvSpPr/>
          <p:nvPr/>
        </p:nvSpPr>
        <p:spPr>
          <a:xfrm>
            <a:off x="5546690" y="2586806"/>
            <a:ext cx="438778" cy="478247"/>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42829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1000"/>
                                        <p:tgtEl>
                                          <p:spTgt spid="21"/>
                                        </p:tgtEl>
                                      </p:cBhvr>
                                    </p:animEffect>
                                    <p:anim calcmode="lin" valueType="num">
                                      <p:cBhvr>
                                        <p:cTn id="8" dur="1000" fill="hold"/>
                                        <p:tgtEl>
                                          <p:spTgt spid="21"/>
                                        </p:tgtEl>
                                        <p:attrNameLst>
                                          <p:attrName>ppt_x</p:attrName>
                                        </p:attrNameLst>
                                      </p:cBhvr>
                                      <p:tavLst>
                                        <p:tav tm="0">
                                          <p:val>
                                            <p:strVal val="#ppt_x"/>
                                          </p:val>
                                        </p:tav>
                                        <p:tav tm="100000">
                                          <p:val>
                                            <p:strVal val="#ppt_x"/>
                                          </p:val>
                                        </p:tav>
                                      </p:tavLst>
                                    </p:anim>
                                    <p:anim calcmode="lin" valueType="num">
                                      <p:cBhvr>
                                        <p:cTn id="9"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9" descr="A screenshot of a cell phone&#10;&#10;Description generated with very high confidence">
            <a:extLst>
              <a:ext uri="{FF2B5EF4-FFF2-40B4-BE49-F238E27FC236}">
                <a16:creationId xmlns:a16="http://schemas.microsoft.com/office/drawing/2014/main" id="{AB32D9D9-B269-4513-B866-5E725DCE6D15}"/>
              </a:ext>
            </a:extLst>
          </p:cNvPr>
          <p:cNvPicPr>
            <a:picLocks noGrp="1" noChangeAspect="1"/>
          </p:cNvPicPr>
          <p:nvPr>
            <p:ph sz="half" idx="2"/>
          </p:nvPr>
        </p:nvPicPr>
        <p:blipFill>
          <a:blip r:embed="rId3"/>
          <a:stretch>
            <a:fillRect/>
          </a:stretch>
        </p:blipFill>
        <p:spPr>
          <a:xfrm>
            <a:off x="5928451" y="1690327"/>
            <a:ext cx="4737684" cy="2498443"/>
          </a:xfrm>
          <a:prstGeom prst="rect">
            <a:avLst/>
          </a:prstGeom>
        </p:spPr>
      </p:pic>
      <p:sp>
        <p:nvSpPr>
          <p:cNvPr id="8" name="Title 6">
            <a:extLst>
              <a:ext uri="{FF2B5EF4-FFF2-40B4-BE49-F238E27FC236}">
                <a16:creationId xmlns:a16="http://schemas.microsoft.com/office/drawing/2014/main" id="{9D8C7D88-84CE-4B10-94FE-52E475C6302B}"/>
              </a:ext>
            </a:extLst>
          </p:cNvPr>
          <p:cNvSpPr>
            <a:spLocks noGrp="1"/>
          </p:cNvSpPr>
          <p:nvPr>
            <p:ph type="title"/>
          </p:nvPr>
        </p:nvSpPr>
        <p:spPr>
          <a:xfrm>
            <a:off x="1524000" y="457200"/>
            <a:ext cx="9144000" cy="1143000"/>
          </a:xfrm>
        </p:spPr>
        <p:style>
          <a:lnRef idx="0">
            <a:schemeClr val="accent1"/>
          </a:lnRef>
          <a:fillRef idx="3">
            <a:schemeClr val="accent1"/>
          </a:fillRef>
          <a:effectRef idx="3">
            <a:schemeClr val="accent1"/>
          </a:effectRef>
          <a:fontRef idx="minor">
            <a:schemeClr val="lt1"/>
          </a:fontRef>
        </p:style>
        <p:txBody>
          <a:bodyPr anchor="ctr"/>
          <a:lstStyle/>
          <a:p>
            <a:pPr algn="ctr"/>
            <a:r>
              <a:rPr lang="en-US"/>
              <a:t>Order Manager</a:t>
            </a:r>
          </a:p>
        </p:txBody>
      </p:sp>
      <p:sp>
        <p:nvSpPr>
          <p:cNvPr id="11" name="TextBox 10">
            <a:extLst>
              <a:ext uri="{FF2B5EF4-FFF2-40B4-BE49-F238E27FC236}">
                <a16:creationId xmlns:a16="http://schemas.microsoft.com/office/drawing/2014/main" id="{990C82EE-9214-4E6F-A0C8-7AAFFAED6485}"/>
              </a:ext>
            </a:extLst>
          </p:cNvPr>
          <p:cNvSpPr txBox="1"/>
          <p:nvPr/>
        </p:nvSpPr>
        <p:spPr>
          <a:xfrm>
            <a:off x="5782101" y="1187354"/>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bg1"/>
                </a:solidFill>
              </a:rPr>
              <a:t>Create a new account</a:t>
            </a:r>
          </a:p>
        </p:txBody>
      </p:sp>
      <p:sp>
        <p:nvSpPr>
          <p:cNvPr id="12" name="TextBox 11">
            <a:extLst>
              <a:ext uri="{FF2B5EF4-FFF2-40B4-BE49-F238E27FC236}">
                <a16:creationId xmlns:a16="http://schemas.microsoft.com/office/drawing/2014/main" id="{E85A980C-933B-4F74-9CF8-13E179911790}"/>
              </a:ext>
            </a:extLst>
          </p:cNvPr>
          <p:cNvSpPr txBox="1"/>
          <p:nvPr/>
        </p:nvSpPr>
        <p:spPr>
          <a:xfrm>
            <a:off x="1578995" y="2058651"/>
            <a:ext cx="4107252"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An agent will need to visit order manager in order to create a new account for a customer. </a:t>
            </a:r>
          </a:p>
          <a:p>
            <a:pPr marL="285750" indent="-285750">
              <a:buFont typeface="Arial"/>
              <a:buChar char="•"/>
            </a:pPr>
            <a:endParaRPr lang="en-US">
              <a:cs typeface="Calibri"/>
            </a:endParaRPr>
          </a:p>
          <a:p>
            <a:pPr marL="285750" indent="-285750">
              <a:buFont typeface="Arial"/>
              <a:buChar char="•"/>
            </a:pPr>
            <a:endParaRPr lang="en-US">
              <a:cs typeface="Calibri"/>
            </a:endParaRPr>
          </a:p>
        </p:txBody>
      </p:sp>
      <p:pic>
        <p:nvPicPr>
          <p:cNvPr id="13" name="Picture 13" descr="A screenshot of a cell phone&#10;&#10;Description generated with very high confidence">
            <a:extLst>
              <a:ext uri="{FF2B5EF4-FFF2-40B4-BE49-F238E27FC236}">
                <a16:creationId xmlns:a16="http://schemas.microsoft.com/office/drawing/2014/main" id="{FA5B5BEB-EFAC-458C-801C-5794A9536D03}"/>
              </a:ext>
            </a:extLst>
          </p:cNvPr>
          <p:cNvPicPr>
            <a:picLocks noChangeAspect="1"/>
          </p:cNvPicPr>
          <p:nvPr/>
        </p:nvPicPr>
        <p:blipFill>
          <a:blip r:embed="rId4"/>
          <a:stretch>
            <a:fillRect/>
          </a:stretch>
        </p:blipFill>
        <p:spPr>
          <a:xfrm>
            <a:off x="5975444" y="4119769"/>
            <a:ext cx="4642512" cy="2132757"/>
          </a:xfrm>
          <a:prstGeom prst="rect">
            <a:avLst/>
          </a:prstGeom>
        </p:spPr>
      </p:pic>
      <p:sp>
        <p:nvSpPr>
          <p:cNvPr id="2" name="Arrow: Up 1">
            <a:extLst>
              <a:ext uri="{FF2B5EF4-FFF2-40B4-BE49-F238E27FC236}">
                <a16:creationId xmlns:a16="http://schemas.microsoft.com/office/drawing/2014/main" id="{483CB1D3-BC3C-45BD-84A6-C045E5D8AE1A}"/>
              </a:ext>
            </a:extLst>
          </p:cNvPr>
          <p:cNvSpPr/>
          <p:nvPr/>
        </p:nvSpPr>
        <p:spPr>
          <a:xfrm>
            <a:off x="5853683" y="1972177"/>
            <a:ext cx="495904" cy="725714"/>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Arrow: Right 2">
            <a:extLst>
              <a:ext uri="{FF2B5EF4-FFF2-40B4-BE49-F238E27FC236}">
                <a16:creationId xmlns:a16="http://schemas.microsoft.com/office/drawing/2014/main" id="{0DEC0FCD-45A2-4B3B-AD51-55921A2C28B3}"/>
              </a:ext>
            </a:extLst>
          </p:cNvPr>
          <p:cNvSpPr/>
          <p:nvPr/>
        </p:nvSpPr>
        <p:spPr>
          <a:xfrm>
            <a:off x="9063766" y="3692415"/>
            <a:ext cx="713619" cy="48380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rrow: Right 4">
            <a:extLst>
              <a:ext uri="{FF2B5EF4-FFF2-40B4-BE49-F238E27FC236}">
                <a16:creationId xmlns:a16="http://schemas.microsoft.com/office/drawing/2014/main" id="{1E2E55C7-295D-42C5-8BAA-2E440E22D600}"/>
              </a:ext>
            </a:extLst>
          </p:cNvPr>
          <p:cNvSpPr/>
          <p:nvPr/>
        </p:nvSpPr>
        <p:spPr>
          <a:xfrm>
            <a:off x="5140373" y="4026546"/>
            <a:ext cx="786191" cy="48380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288377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5"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8200" y="1777749"/>
            <a:ext cx="10515600" cy="2743200"/>
          </a:xfrm>
        </p:spPr>
        <p:txBody>
          <a:bodyPr anchor="ctr"/>
          <a:lstStyle/>
          <a:p>
            <a:r>
              <a:rPr lang="en-US"/>
              <a:t>order Manager</a:t>
            </a:r>
          </a:p>
        </p:txBody>
      </p:sp>
      <p:sp>
        <p:nvSpPr>
          <p:cNvPr id="2" name="Text Placeholder 1">
            <a:extLst>
              <a:ext uri="{FF2B5EF4-FFF2-40B4-BE49-F238E27FC236}">
                <a16:creationId xmlns:a16="http://schemas.microsoft.com/office/drawing/2014/main" id="{13B5803E-1E09-41F8-BF45-D3B03FBDFB62}"/>
              </a:ext>
            </a:extLst>
          </p:cNvPr>
          <p:cNvSpPr>
            <a:spLocks noGrp="1"/>
          </p:cNvSpPr>
          <p:nvPr>
            <p:ph type="body" sz="quarter" idx="10"/>
          </p:nvPr>
        </p:nvSpPr>
        <p:spPr>
          <a:xfrm>
            <a:off x="838200" y="4063749"/>
            <a:ext cx="10515600" cy="914400"/>
          </a:xfrm>
        </p:spPr>
        <p:txBody>
          <a:bodyPr>
            <a:normAutofit/>
          </a:bodyPr>
          <a:lstStyle/>
          <a:p>
            <a:r>
              <a:rPr lang="en-US" sz="3600"/>
              <a:t>Specifics  </a:t>
            </a:r>
          </a:p>
        </p:txBody>
      </p:sp>
    </p:spTree>
    <p:extLst>
      <p:ext uri="{BB962C8B-B14F-4D97-AF65-F5344CB8AC3E}">
        <p14:creationId xmlns:p14="http://schemas.microsoft.com/office/powerpoint/2010/main" val="31618596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6">
            <a:extLst>
              <a:ext uri="{FF2B5EF4-FFF2-40B4-BE49-F238E27FC236}">
                <a16:creationId xmlns:a16="http://schemas.microsoft.com/office/drawing/2014/main" id="{C2242365-A546-4D65-BEBC-EAA22DB526C2}"/>
              </a:ext>
            </a:extLst>
          </p:cNvPr>
          <p:cNvSpPr>
            <a:spLocks noGrp="1"/>
          </p:cNvSpPr>
          <p:nvPr>
            <p:ph type="title"/>
          </p:nvPr>
        </p:nvSpPr>
        <p:spPr/>
        <p:style>
          <a:lnRef idx="0">
            <a:schemeClr val="accent1"/>
          </a:lnRef>
          <a:fillRef idx="3">
            <a:schemeClr val="accent1"/>
          </a:fillRef>
          <a:effectRef idx="3">
            <a:schemeClr val="accent1"/>
          </a:effectRef>
          <a:fontRef idx="minor">
            <a:schemeClr val="lt1"/>
          </a:fontRef>
        </p:style>
        <p:txBody>
          <a:bodyPr anchor="ctr"/>
          <a:lstStyle/>
          <a:p>
            <a:pPr algn="ctr"/>
            <a:r>
              <a:rPr lang="en-US"/>
              <a:t>Order Manager</a:t>
            </a:r>
          </a:p>
        </p:txBody>
      </p:sp>
      <p:sp>
        <p:nvSpPr>
          <p:cNvPr id="8" name="TextBox 7">
            <a:extLst>
              <a:ext uri="{FF2B5EF4-FFF2-40B4-BE49-F238E27FC236}">
                <a16:creationId xmlns:a16="http://schemas.microsoft.com/office/drawing/2014/main" id="{70A1F793-66C7-4973-91FF-095771A2DF41}"/>
              </a:ext>
            </a:extLst>
          </p:cNvPr>
          <p:cNvSpPr txBox="1"/>
          <p:nvPr/>
        </p:nvSpPr>
        <p:spPr>
          <a:xfrm>
            <a:off x="5546047" y="1157598"/>
            <a:ext cx="2903973" cy="369332"/>
          </a:xfrm>
          <a:prstGeom prst="rect">
            <a:avLst/>
          </a:prstGeom>
          <a:noFill/>
        </p:spPr>
        <p:txBody>
          <a:bodyPr wrap="square" rtlCol="0">
            <a:spAutoFit/>
          </a:bodyPr>
          <a:lstStyle/>
          <a:p>
            <a:r>
              <a:rPr lang="en-US">
                <a:solidFill>
                  <a:schemeClr val="bg1"/>
                </a:solidFill>
              </a:rPr>
              <a:t>Specifics</a:t>
            </a:r>
          </a:p>
        </p:txBody>
      </p:sp>
      <p:sp>
        <p:nvSpPr>
          <p:cNvPr id="18" name="Content Placeholder 17">
            <a:extLst>
              <a:ext uri="{FF2B5EF4-FFF2-40B4-BE49-F238E27FC236}">
                <a16:creationId xmlns:a16="http://schemas.microsoft.com/office/drawing/2014/main" id="{6A729987-4B52-4E17-A0E6-D7FA8E1C1C06}"/>
              </a:ext>
            </a:extLst>
          </p:cNvPr>
          <p:cNvSpPr>
            <a:spLocks noGrp="1"/>
          </p:cNvSpPr>
          <p:nvPr>
            <p:ph sz="half" idx="1"/>
          </p:nvPr>
        </p:nvSpPr>
        <p:spPr>
          <a:xfrm>
            <a:off x="2705527" y="3044037"/>
            <a:ext cx="6284385" cy="1838404"/>
          </a:xfrm>
        </p:spPr>
        <p:txBody>
          <a:bodyPr vert="horz" lIns="91440" tIns="45720" rIns="91440" bIns="45720" rtlCol="0" anchor="t">
            <a:normAutofit/>
          </a:bodyPr>
          <a:lstStyle/>
          <a:p>
            <a:pPr marL="45720" indent="0">
              <a:buNone/>
            </a:pPr>
            <a:r>
              <a:rPr lang="en-US" dirty="0"/>
              <a:t>There are certain things that can only be created in Order Manager:</a:t>
            </a:r>
          </a:p>
          <a:p>
            <a:r>
              <a:rPr lang="en-US" dirty="0"/>
              <a:t>Reshipment</a:t>
            </a:r>
            <a:endParaRPr lang="en-US" dirty="0">
              <a:cs typeface="Calibri"/>
            </a:endParaRPr>
          </a:p>
          <a:p>
            <a:r>
              <a:rPr lang="en-US" dirty="0"/>
              <a:t>Create a Return Label</a:t>
            </a:r>
            <a:endParaRPr lang="en-US" dirty="0">
              <a:cs typeface="Calibri"/>
            </a:endParaRPr>
          </a:p>
        </p:txBody>
      </p:sp>
      <p:pic>
        <p:nvPicPr>
          <p:cNvPr id="2" name="Picture 1">
            <a:extLst>
              <a:ext uri="{FF2B5EF4-FFF2-40B4-BE49-F238E27FC236}">
                <a16:creationId xmlns:a16="http://schemas.microsoft.com/office/drawing/2014/main" id="{9C6E2331-B07E-440E-9DAF-456048B0A7FB}"/>
              </a:ext>
            </a:extLst>
          </p:cNvPr>
          <p:cNvPicPr>
            <a:picLocks noChangeAspect="1"/>
          </p:cNvPicPr>
          <p:nvPr/>
        </p:nvPicPr>
        <p:blipFill>
          <a:blip r:embed="rId3"/>
          <a:stretch>
            <a:fillRect/>
          </a:stretch>
        </p:blipFill>
        <p:spPr>
          <a:xfrm>
            <a:off x="1524000" y="1756766"/>
            <a:ext cx="9031260" cy="1130704"/>
          </a:xfrm>
          <a:prstGeom prst="rect">
            <a:avLst/>
          </a:prstGeom>
        </p:spPr>
      </p:pic>
    </p:spTree>
    <p:extLst>
      <p:ext uri="{BB962C8B-B14F-4D97-AF65-F5344CB8AC3E}">
        <p14:creationId xmlns:p14="http://schemas.microsoft.com/office/powerpoint/2010/main" val="31584402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6">
            <a:extLst>
              <a:ext uri="{FF2B5EF4-FFF2-40B4-BE49-F238E27FC236}">
                <a16:creationId xmlns:a16="http://schemas.microsoft.com/office/drawing/2014/main" id="{C2242365-A546-4D65-BEBC-EAA22DB526C2}"/>
              </a:ext>
            </a:extLst>
          </p:cNvPr>
          <p:cNvSpPr>
            <a:spLocks noGrp="1"/>
          </p:cNvSpPr>
          <p:nvPr>
            <p:ph type="title"/>
          </p:nvPr>
        </p:nvSpPr>
        <p:spPr/>
        <p:style>
          <a:lnRef idx="0">
            <a:schemeClr val="accent1"/>
          </a:lnRef>
          <a:fillRef idx="3">
            <a:schemeClr val="accent1"/>
          </a:fillRef>
          <a:effectRef idx="3">
            <a:schemeClr val="accent1"/>
          </a:effectRef>
          <a:fontRef idx="minor">
            <a:schemeClr val="lt1"/>
          </a:fontRef>
        </p:style>
        <p:txBody>
          <a:bodyPr anchor="ctr"/>
          <a:lstStyle/>
          <a:p>
            <a:pPr algn="ctr"/>
            <a:r>
              <a:rPr lang="en-US"/>
              <a:t>Order Manager</a:t>
            </a:r>
          </a:p>
        </p:txBody>
      </p:sp>
      <p:sp>
        <p:nvSpPr>
          <p:cNvPr id="8" name="TextBox 7">
            <a:extLst>
              <a:ext uri="{FF2B5EF4-FFF2-40B4-BE49-F238E27FC236}">
                <a16:creationId xmlns:a16="http://schemas.microsoft.com/office/drawing/2014/main" id="{70A1F793-66C7-4973-91FF-095771A2DF41}"/>
              </a:ext>
            </a:extLst>
          </p:cNvPr>
          <p:cNvSpPr txBox="1"/>
          <p:nvPr/>
        </p:nvSpPr>
        <p:spPr>
          <a:xfrm>
            <a:off x="5546047" y="1157598"/>
            <a:ext cx="2903973" cy="369332"/>
          </a:xfrm>
          <a:prstGeom prst="rect">
            <a:avLst/>
          </a:prstGeom>
          <a:noFill/>
        </p:spPr>
        <p:txBody>
          <a:bodyPr wrap="square" rtlCol="0">
            <a:spAutoFit/>
          </a:bodyPr>
          <a:lstStyle/>
          <a:p>
            <a:r>
              <a:rPr lang="en-US">
                <a:solidFill>
                  <a:schemeClr val="bg1"/>
                </a:solidFill>
              </a:rPr>
              <a:t>Specifics</a:t>
            </a:r>
          </a:p>
        </p:txBody>
      </p:sp>
      <p:sp>
        <p:nvSpPr>
          <p:cNvPr id="6" name="TextBox 5">
            <a:extLst>
              <a:ext uri="{FF2B5EF4-FFF2-40B4-BE49-F238E27FC236}">
                <a16:creationId xmlns:a16="http://schemas.microsoft.com/office/drawing/2014/main" id="{8564DBE1-2595-4EE6-8976-01361C7622C3}"/>
              </a:ext>
            </a:extLst>
          </p:cNvPr>
          <p:cNvSpPr txBox="1"/>
          <p:nvPr/>
        </p:nvSpPr>
        <p:spPr>
          <a:xfrm>
            <a:off x="5399206" y="1699846"/>
            <a:ext cx="1393587" cy="369332"/>
          </a:xfrm>
          <a:prstGeom prst="rect">
            <a:avLst/>
          </a:prstGeom>
          <a:noFill/>
        </p:spPr>
        <p:txBody>
          <a:bodyPr wrap="none" rtlCol="0">
            <a:spAutoFit/>
          </a:bodyPr>
          <a:lstStyle/>
          <a:p>
            <a:r>
              <a:rPr lang="en-US" u="sng"/>
              <a:t>Reshipments</a:t>
            </a:r>
          </a:p>
        </p:txBody>
      </p:sp>
      <p:pic>
        <p:nvPicPr>
          <p:cNvPr id="14" name="Content Placeholder 13">
            <a:extLst>
              <a:ext uri="{FF2B5EF4-FFF2-40B4-BE49-F238E27FC236}">
                <a16:creationId xmlns:a16="http://schemas.microsoft.com/office/drawing/2014/main" id="{13A2B5CC-1FCF-4173-9C11-84F5351BB9DC}"/>
              </a:ext>
            </a:extLst>
          </p:cNvPr>
          <p:cNvPicPr>
            <a:picLocks noGrp="1" noChangeAspect="1"/>
          </p:cNvPicPr>
          <p:nvPr>
            <p:ph idx="1"/>
          </p:nvPr>
        </p:nvPicPr>
        <p:blipFill>
          <a:blip r:embed="rId3"/>
          <a:stretch>
            <a:fillRect/>
          </a:stretch>
        </p:blipFill>
        <p:spPr>
          <a:xfrm>
            <a:off x="1523999" y="2227328"/>
            <a:ext cx="9144000" cy="3816269"/>
          </a:xfrm>
          <a:prstGeom prst="rect">
            <a:avLst/>
          </a:prstGeom>
        </p:spPr>
      </p:pic>
      <p:sp>
        <p:nvSpPr>
          <p:cNvPr id="7" name="Arrow: Left 6">
            <a:extLst>
              <a:ext uri="{FF2B5EF4-FFF2-40B4-BE49-F238E27FC236}">
                <a16:creationId xmlns:a16="http://schemas.microsoft.com/office/drawing/2014/main" id="{6DBACC82-ECE7-46A2-B35C-BE8334C5D220}"/>
              </a:ext>
            </a:extLst>
          </p:cNvPr>
          <p:cNvSpPr/>
          <p:nvPr/>
        </p:nvSpPr>
        <p:spPr>
          <a:xfrm rot="16200000">
            <a:off x="8069471" y="1723236"/>
            <a:ext cx="586153" cy="42203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0C6751B8-AE5B-4859-803D-D451D03D19E7}"/>
              </a:ext>
            </a:extLst>
          </p:cNvPr>
          <p:cNvPicPr>
            <a:picLocks noChangeAspect="1"/>
          </p:cNvPicPr>
          <p:nvPr/>
        </p:nvPicPr>
        <p:blipFill>
          <a:blip r:embed="rId4"/>
          <a:stretch>
            <a:fillRect/>
          </a:stretch>
        </p:blipFill>
        <p:spPr>
          <a:xfrm rot="5400000">
            <a:off x="7843717" y="2755956"/>
            <a:ext cx="615629" cy="812629"/>
          </a:xfrm>
          <a:prstGeom prst="rect">
            <a:avLst/>
          </a:prstGeom>
        </p:spPr>
      </p:pic>
      <p:pic>
        <p:nvPicPr>
          <p:cNvPr id="15" name="Picture 14">
            <a:extLst>
              <a:ext uri="{FF2B5EF4-FFF2-40B4-BE49-F238E27FC236}">
                <a16:creationId xmlns:a16="http://schemas.microsoft.com/office/drawing/2014/main" id="{B475DD9E-B8DA-4EDB-9A6D-209881CFB747}"/>
              </a:ext>
            </a:extLst>
          </p:cNvPr>
          <p:cNvPicPr>
            <a:picLocks noChangeAspect="1"/>
          </p:cNvPicPr>
          <p:nvPr/>
        </p:nvPicPr>
        <p:blipFill>
          <a:blip r:embed="rId5"/>
          <a:stretch>
            <a:fillRect/>
          </a:stretch>
        </p:blipFill>
        <p:spPr>
          <a:xfrm>
            <a:off x="5546047" y="5158154"/>
            <a:ext cx="810838" cy="615749"/>
          </a:xfrm>
          <a:prstGeom prst="rect">
            <a:avLst/>
          </a:prstGeom>
        </p:spPr>
      </p:pic>
    </p:spTree>
    <p:extLst>
      <p:ext uri="{BB962C8B-B14F-4D97-AF65-F5344CB8AC3E}">
        <p14:creationId xmlns:p14="http://schemas.microsoft.com/office/powerpoint/2010/main" val="4292626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1000"/>
                                        <p:tgtEl>
                                          <p:spTgt spid="11"/>
                                        </p:tgtEl>
                                      </p:cBhvr>
                                    </p:animEffect>
                                    <p:anim calcmode="lin" valueType="num">
                                      <p:cBhvr>
                                        <p:cTn id="15" dur="1000" fill="hold"/>
                                        <p:tgtEl>
                                          <p:spTgt spid="11"/>
                                        </p:tgtEl>
                                        <p:attrNameLst>
                                          <p:attrName>ppt_x</p:attrName>
                                        </p:attrNameLst>
                                      </p:cBhvr>
                                      <p:tavLst>
                                        <p:tav tm="0">
                                          <p:val>
                                            <p:strVal val="#ppt_x"/>
                                          </p:val>
                                        </p:tav>
                                        <p:tav tm="100000">
                                          <p:val>
                                            <p:strVal val="#ppt_x"/>
                                          </p:val>
                                        </p:tav>
                                      </p:tavLst>
                                    </p:anim>
                                    <p:anim calcmode="lin" valueType="num">
                                      <p:cBhvr>
                                        <p:cTn id="16"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6">
            <a:extLst>
              <a:ext uri="{FF2B5EF4-FFF2-40B4-BE49-F238E27FC236}">
                <a16:creationId xmlns:a16="http://schemas.microsoft.com/office/drawing/2014/main" id="{C2242365-A546-4D65-BEBC-EAA22DB526C2}"/>
              </a:ext>
            </a:extLst>
          </p:cNvPr>
          <p:cNvSpPr>
            <a:spLocks noGrp="1"/>
          </p:cNvSpPr>
          <p:nvPr>
            <p:ph type="title"/>
          </p:nvPr>
        </p:nvSpPr>
        <p:spPr/>
        <p:style>
          <a:lnRef idx="0">
            <a:schemeClr val="accent1"/>
          </a:lnRef>
          <a:fillRef idx="3">
            <a:schemeClr val="accent1"/>
          </a:fillRef>
          <a:effectRef idx="3">
            <a:schemeClr val="accent1"/>
          </a:effectRef>
          <a:fontRef idx="minor">
            <a:schemeClr val="lt1"/>
          </a:fontRef>
        </p:style>
        <p:txBody>
          <a:bodyPr anchor="ctr"/>
          <a:lstStyle/>
          <a:p>
            <a:pPr algn="ctr"/>
            <a:r>
              <a:rPr lang="en-US"/>
              <a:t>Order Manager</a:t>
            </a:r>
          </a:p>
        </p:txBody>
      </p:sp>
      <p:sp>
        <p:nvSpPr>
          <p:cNvPr id="8" name="TextBox 7">
            <a:extLst>
              <a:ext uri="{FF2B5EF4-FFF2-40B4-BE49-F238E27FC236}">
                <a16:creationId xmlns:a16="http://schemas.microsoft.com/office/drawing/2014/main" id="{70A1F793-66C7-4973-91FF-095771A2DF41}"/>
              </a:ext>
            </a:extLst>
          </p:cNvPr>
          <p:cNvSpPr txBox="1"/>
          <p:nvPr/>
        </p:nvSpPr>
        <p:spPr>
          <a:xfrm>
            <a:off x="5546047" y="1157598"/>
            <a:ext cx="2903973" cy="369332"/>
          </a:xfrm>
          <a:prstGeom prst="rect">
            <a:avLst/>
          </a:prstGeom>
          <a:noFill/>
        </p:spPr>
        <p:txBody>
          <a:bodyPr wrap="square" rtlCol="0">
            <a:spAutoFit/>
          </a:bodyPr>
          <a:lstStyle/>
          <a:p>
            <a:r>
              <a:rPr lang="en-US">
                <a:solidFill>
                  <a:schemeClr val="bg1"/>
                </a:solidFill>
              </a:rPr>
              <a:t>Specifics</a:t>
            </a:r>
          </a:p>
        </p:txBody>
      </p:sp>
      <p:sp>
        <p:nvSpPr>
          <p:cNvPr id="3" name="Content Placeholder 2">
            <a:extLst>
              <a:ext uri="{FF2B5EF4-FFF2-40B4-BE49-F238E27FC236}">
                <a16:creationId xmlns:a16="http://schemas.microsoft.com/office/drawing/2014/main" id="{4E7E9344-846C-4245-B095-BA67965EE906}"/>
              </a:ext>
            </a:extLst>
          </p:cNvPr>
          <p:cNvSpPr>
            <a:spLocks noGrp="1"/>
          </p:cNvSpPr>
          <p:nvPr>
            <p:ph idx="1"/>
          </p:nvPr>
        </p:nvSpPr>
        <p:spPr>
          <a:xfrm>
            <a:off x="1524000" y="1782501"/>
            <a:ext cx="9144000" cy="4389699"/>
          </a:xfrm>
        </p:spPr>
        <p:txBody>
          <a:bodyPr vert="horz" lIns="91440" tIns="45720" rIns="91440" bIns="45720" rtlCol="0" anchor="t">
            <a:normAutofit/>
          </a:bodyPr>
          <a:lstStyle/>
          <a:p>
            <a:pPr marL="45720" indent="0" algn="ctr">
              <a:buNone/>
            </a:pPr>
            <a:r>
              <a:rPr lang="en-US" u="sng"/>
              <a:t>Reshipments</a:t>
            </a:r>
          </a:p>
          <a:p>
            <a:r>
              <a:rPr lang="en-US"/>
              <a:t>Reasons for creating a reshipment:</a:t>
            </a:r>
            <a:endParaRPr lang="en-US">
              <a:cs typeface="Calibri"/>
            </a:endParaRPr>
          </a:p>
          <a:p>
            <a:pPr lvl="1"/>
            <a:r>
              <a:rPr lang="en-US"/>
              <a:t>Wrong Item Received</a:t>
            </a:r>
          </a:p>
          <a:p>
            <a:pPr lvl="1"/>
            <a:r>
              <a:rPr lang="en-US"/>
              <a:t>Missing Item</a:t>
            </a:r>
          </a:p>
          <a:p>
            <a:pPr lvl="1"/>
            <a:r>
              <a:rPr lang="en-US"/>
              <a:t>Defective/Damaged Item</a:t>
            </a:r>
          </a:p>
          <a:p>
            <a:pPr lvl="1"/>
            <a:r>
              <a:rPr lang="en-US"/>
              <a:t>Expired Items</a:t>
            </a:r>
          </a:p>
          <a:p>
            <a:pPr lvl="1"/>
            <a:r>
              <a:rPr lang="en-US"/>
              <a:t>Package Lost In Transit</a:t>
            </a:r>
          </a:p>
          <a:p>
            <a:pPr lvl="1"/>
            <a:r>
              <a:rPr lang="en-US"/>
              <a:t>No Tracking Updates</a:t>
            </a:r>
            <a:endParaRPr lang="en-US">
              <a:cs typeface="Calibri"/>
            </a:endParaRPr>
          </a:p>
          <a:p>
            <a:pPr lvl="1"/>
            <a:r>
              <a:rPr lang="en-US"/>
              <a:t>Package Not Delivered</a:t>
            </a:r>
          </a:p>
          <a:p>
            <a:pPr lvl="1"/>
            <a:r>
              <a:rPr lang="en-US"/>
              <a:t>Package Shipped to Incorrect Address</a:t>
            </a:r>
          </a:p>
          <a:p>
            <a:pPr lvl="1"/>
            <a:r>
              <a:rPr lang="en-US"/>
              <a:t>Package Delayed</a:t>
            </a:r>
            <a:endParaRPr lang="en-US">
              <a:cs typeface="Calibri"/>
            </a:endParaRPr>
          </a:p>
        </p:txBody>
      </p:sp>
    </p:spTree>
    <p:extLst>
      <p:ext uri="{BB962C8B-B14F-4D97-AF65-F5344CB8AC3E}">
        <p14:creationId xmlns:p14="http://schemas.microsoft.com/office/powerpoint/2010/main" val="113108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6">
            <a:extLst>
              <a:ext uri="{FF2B5EF4-FFF2-40B4-BE49-F238E27FC236}">
                <a16:creationId xmlns:a16="http://schemas.microsoft.com/office/drawing/2014/main" id="{C2242365-A546-4D65-BEBC-EAA22DB526C2}"/>
              </a:ext>
            </a:extLst>
          </p:cNvPr>
          <p:cNvSpPr>
            <a:spLocks noGrp="1"/>
          </p:cNvSpPr>
          <p:nvPr>
            <p:ph type="title"/>
          </p:nvPr>
        </p:nvSpPr>
        <p:spPr/>
        <p:style>
          <a:lnRef idx="0">
            <a:schemeClr val="accent1"/>
          </a:lnRef>
          <a:fillRef idx="3">
            <a:schemeClr val="accent1"/>
          </a:fillRef>
          <a:effectRef idx="3">
            <a:schemeClr val="accent1"/>
          </a:effectRef>
          <a:fontRef idx="minor">
            <a:schemeClr val="lt1"/>
          </a:fontRef>
        </p:style>
        <p:txBody>
          <a:bodyPr anchor="ctr"/>
          <a:lstStyle/>
          <a:p>
            <a:pPr algn="ctr"/>
            <a:r>
              <a:rPr lang="en-US"/>
              <a:t>Order Manager</a:t>
            </a:r>
          </a:p>
        </p:txBody>
      </p:sp>
      <p:sp>
        <p:nvSpPr>
          <p:cNvPr id="4" name="Content Placeholder 3">
            <a:extLst>
              <a:ext uri="{FF2B5EF4-FFF2-40B4-BE49-F238E27FC236}">
                <a16:creationId xmlns:a16="http://schemas.microsoft.com/office/drawing/2014/main" id="{84651AFC-E321-46CA-8F4F-A2EA89B7623C}"/>
              </a:ext>
            </a:extLst>
          </p:cNvPr>
          <p:cNvSpPr>
            <a:spLocks noGrp="1"/>
          </p:cNvSpPr>
          <p:nvPr>
            <p:ph sz="half" idx="1"/>
          </p:nvPr>
        </p:nvSpPr>
        <p:spPr/>
        <p:txBody>
          <a:bodyPr vert="horz" lIns="91440" tIns="45720" rIns="91440" bIns="45720" rtlCol="0" anchor="t">
            <a:normAutofit/>
          </a:bodyPr>
          <a:lstStyle/>
          <a:p>
            <a:pPr marL="45720" indent="0" algn="ctr">
              <a:buNone/>
            </a:pPr>
            <a:r>
              <a:rPr lang="en-US" u="sng"/>
              <a:t>Return Shipping Labels</a:t>
            </a:r>
          </a:p>
          <a:p>
            <a:pPr marL="45720" indent="0">
              <a:buNone/>
            </a:pPr>
            <a:r>
              <a:rPr lang="en-US"/>
              <a:t>Return Shipping Labels (RSL) are issued to clients who wish to return items that have been unopened/unused.</a:t>
            </a:r>
            <a:endParaRPr lang="en-US">
              <a:cs typeface="Calibri"/>
            </a:endParaRPr>
          </a:p>
          <a:p>
            <a:pPr>
              <a:buChar char="•"/>
            </a:pPr>
            <a:r>
              <a:rPr lang="en-US"/>
              <a:t>These labels are all emailed to the client unless specified otherwise.</a:t>
            </a:r>
            <a:endParaRPr lang="en-US">
              <a:cs typeface="Calibri"/>
            </a:endParaRPr>
          </a:p>
          <a:p>
            <a:pPr>
              <a:buChar char="•"/>
            </a:pPr>
            <a:r>
              <a:rPr lang="en-US"/>
              <a:t>All RSL’s are created using FEDEX Ground shipping. This will automatically be preselected for you.</a:t>
            </a:r>
            <a:endParaRPr lang="en-US">
              <a:cs typeface="Calibri"/>
            </a:endParaRPr>
          </a:p>
          <a:p>
            <a:pPr>
              <a:buChar char="•"/>
            </a:pPr>
            <a:r>
              <a:rPr lang="en-US">
                <a:cs typeface="Calibri"/>
              </a:rPr>
              <a:t>If address contains a PO BOX, service selected must be USPS Priority </a:t>
            </a:r>
          </a:p>
          <a:p>
            <a:endParaRPr lang="en-US">
              <a:cs typeface="Calibri"/>
            </a:endParaRPr>
          </a:p>
        </p:txBody>
      </p:sp>
      <p:pic>
        <p:nvPicPr>
          <p:cNvPr id="9" name="Content Placeholder 8">
            <a:extLst>
              <a:ext uri="{FF2B5EF4-FFF2-40B4-BE49-F238E27FC236}">
                <a16:creationId xmlns:a16="http://schemas.microsoft.com/office/drawing/2014/main" id="{80A7EECC-14F6-48BE-B38D-3E3A67F2B1E3}"/>
              </a:ext>
            </a:extLst>
          </p:cNvPr>
          <p:cNvPicPr>
            <a:picLocks noGrp="1" noChangeAspect="1"/>
          </p:cNvPicPr>
          <p:nvPr>
            <p:ph sz="half" idx="2"/>
          </p:nvPr>
        </p:nvPicPr>
        <p:blipFill>
          <a:blip r:embed="rId3"/>
          <a:stretch>
            <a:fillRect/>
          </a:stretch>
        </p:blipFill>
        <p:spPr>
          <a:xfrm>
            <a:off x="6172200" y="1761364"/>
            <a:ext cx="4495800" cy="4415408"/>
          </a:xfrm>
          <a:prstGeom prst="rect">
            <a:avLst/>
          </a:prstGeom>
        </p:spPr>
      </p:pic>
      <p:sp>
        <p:nvSpPr>
          <p:cNvPr id="8" name="TextBox 7">
            <a:extLst>
              <a:ext uri="{FF2B5EF4-FFF2-40B4-BE49-F238E27FC236}">
                <a16:creationId xmlns:a16="http://schemas.microsoft.com/office/drawing/2014/main" id="{70A1F793-66C7-4973-91FF-095771A2DF41}"/>
              </a:ext>
            </a:extLst>
          </p:cNvPr>
          <p:cNvSpPr txBox="1"/>
          <p:nvPr/>
        </p:nvSpPr>
        <p:spPr>
          <a:xfrm>
            <a:off x="5546047" y="1157598"/>
            <a:ext cx="2903973" cy="369332"/>
          </a:xfrm>
          <a:prstGeom prst="rect">
            <a:avLst/>
          </a:prstGeom>
          <a:noFill/>
        </p:spPr>
        <p:txBody>
          <a:bodyPr wrap="square" rtlCol="0">
            <a:spAutoFit/>
          </a:bodyPr>
          <a:lstStyle/>
          <a:p>
            <a:r>
              <a:rPr lang="en-US">
                <a:solidFill>
                  <a:schemeClr val="bg1"/>
                </a:solidFill>
              </a:rPr>
              <a:t>Specifics</a:t>
            </a:r>
          </a:p>
        </p:txBody>
      </p:sp>
      <p:pic>
        <p:nvPicPr>
          <p:cNvPr id="12" name="Picture 11">
            <a:extLst>
              <a:ext uri="{FF2B5EF4-FFF2-40B4-BE49-F238E27FC236}">
                <a16:creationId xmlns:a16="http://schemas.microsoft.com/office/drawing/2014/main" id="{424BA4E0-A6F5-412F-A23D-BFAA9D3DAD15}"/>
              </a:ext>
            </a:extLst>
          </p:cNvPr>
          <p:cNvPicPr>
            <a:picLocks noChangeAspect="1"/>
          </p:cNvPicPr>
          <p:nvPr/>
        </p:nvPicPr>
        <p:blipFill>
          <a:blip r:embed="rId4"/>
          <a:stretch>
            <a:fillRect/>
          </a:stretch>
        </p:blipFill>
        <p:spPr>
          <a:xfrm rot="5400000">
            <a:off x="6861002" y="1843751"/>
            <a:ext cx="585267" cy="2267673"/>
          </a:xfrm>
          <a:prstGeom prst="rect">
            <a:avLst/>
          </a:prstGeom>
        </p:spPr>
      </p:pic>
    </p:spTree>
    <p:extLst>
      <p:ext uri="{BB962C8B-B14F-4D97-AF65-F5344CB8AC3E}">
        <p14:creationId xmlns:p14="http://schemas.microsoft.com/office/powerpoint/2010/main" val="26393650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heel(1)">
                                      <p:cBhvr>
                                        <p:cTn id="7" dur="2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6">
            <a:extLst>
              <a:ext uri="{FF2B5EF4-FFF2-40B4-BE49-F238E27FC236}">
                <a16:creationId xmlns:a16="http://schemas.microsoft.com/office/drawing/2014/main" id="{C2242365-A546-4D65-BEBC-EAA22DB526C2}"/>
              </a:ext>
            </a:extLst>
          </p:cNvPr>
          <p:cNvSpPr>
            <a:spLocks noGrp="1"/>
          </p:cNvSpPr>
          <p:nvPr>
            <p:ph type="title"/>
          </p:nvPr>
        </p:nvSpPr>
        <p:spPr/>
        <p:style>
          <a:lnRef idx="0">
            <a:schemeClr val="accent1"/>
          </a:lnRef>
          <a:fillRef idx="3">
            <a:schemeClr val="accent1"/>
          </a:fillRef>
          <a:effectRef idx="3">
            <a:schemeClr val="accent1"/>
          </a:effectRef>
          <a:fontRef idx="minor">
            <a:schemeClr val="lt1"/>
          </a:fontRef>
        </p:style>
        <p:txBody>
          <a:bodyPr anchor="ctr"/>
          <a:lstStyle/>
          <a:p>
            <a:pPr algn="ctr"/>
            <a:r>
              <a:rPr lang="en-US"/>
              <a:t>Order Manager</a:t>
            </a:r>
          </a:p>
        </p:txBody>
      </p:sp>
      <p:sp>
        <p:nvSpPr>
          <p:cNvPr id="4" name="Content Placeholder 3">
            <a:extLst>
              <a:ext uri="{FF2B5EF4-FFF2-40B4-BE49-F238E27FC236}">
                <a16:creationId xmlns:a16="http://schemas.microsoft.com/office/drawing/2014/main" id="{84651AFC-E321-46CA-8F4F-A2EA89B7623C}"/>
              </a:ext>
            </a:extLst>
          </p:cNvPr>
          <p:cNvSpPr>
            <a:spLocks noGrp="1"/>
          </p:cNvSpPr>
          <p:nvPr>
            <p:ph sz="half" idx="1"/>
          </p:nvPr>
        </p:nvSpPr>
        <p:spPr/>
        <p:txBody>
          <a:bodyPr vert="horz" lIns="91440" tIns="45720" rIns="91440" bIns="45720" rtlCol="0" anchor="t">
            <a:normAutofit/>
          </a:bodyPr>
          <a:lstStyle/>
          <a:p>
            <a:pPr marL="45720" indent="0" algn="ctr">
              <a:buNone/>
            </a:pPr>
            <a:r>
              <a:rPr lang="en-US" u="sng"/>
              <a:t>Return Shipping Labels</a:t>
            </a:r>
          </a:p>
          <a:p>
            <a:pPr>
              <a:buChar char="•"/>
            </a:pPr>
            <a:r>
              <a:rPr lang="en-US"/>
              <a:t>When creating a reshipment you want to be sure that your weight is correct otherwise the customer will be asked to pay postage.</a:t>
            </a:r>
            <a:endParaRPr lang="en-US">
              <a:cs typeface="Calibri"/>
            </a:endParaRPr>
          </a:p>
          <a:p>
            <a:pPr>
              <a:buChar char="•"/>
            </a:pPr>
            <a:r>
              <a:rPr lang="en-US"/>
              <a:t>When entering the QTY of the amount of items returned, be sure that you confirm before you click on the blue “CREATE RETURN LABEL” button.</a:t>
            </a:r>
            <a:endParaRPr lang="en-US">
              <a:cs typeface="Calibri"/>
            </a:endParaRPr>
          </a:p>
        </p:txBody>
      </p:sp>
      <p:sp>
        <p:nvSpPr>
          <p:cNvPr id="8" name="TextBox 7">
            <a:extLst>
              <a:ext uri="{FF2B5EF4-FFF2-40B4-BE49-F238E27FC236}">
                <a16:creationId xmlns:a16="http://schemas.microsoft.com/office/drawing/2014/main" id="{70A1F793-66C7-4973-91FF-095771A2DF41}"/>
              </a:ext>
            </a:extLst>
          </p:cNvPr>
          <p:cNvSpPr txBox="1"/>
          <p:nvPr/>
        </p:nvSpPr>
        <p:spPr>
          <a:xfrm>
            <a:off x="5546047" y="1157598"/>
            <a:ext cx="2903973" cy="369332"/>
          </a:xfrm>
          <a:prstGeom prst="rect">
            <a:avLst/>
          </a:prstGeom>
          <a:noFill/>
        </p:spPr>
        <p:txBody>
          <a:bodyPr wrap="square" rtlCol="0">
            <a:spAutoFit/>
          </a:bodyPr>
          <a:lstStyle/>
          <a:p>
            <a:r>
              <a:rPr lang="en-US">
                <a:solidFill>
                  <a:schemeClr val="bg1"/>
                </a:solidFill>
              </a:rPr>
              <a:t>Specifics</a:t>
            </a:r>
          </a:p>
        </p:txBody>
      </p:sp>
      <p:pic>
        <p:nvPicPr>
          <p:cNvPr id="5" name="Content Placeholder 4">
            <a:extLst>
              <a:ext uri="{FF2B5EF4-FFF2-40B4-BE49-F238E27FC236}">
                <a16:creationId xmlns:a16="http://schemas.microsoft.com/office/drawing/2014/main" id="{EA7FD576-B0AF-460B-99F1-FCDBA562FB11}"/>
              </a:ext>
            </a:extLst>
          </p:cNvPr>
          <p:cNvPicPr>
            <a:picLocks noGrp="1" noChangeAspect="1"/>
          </p:cNvPicPr>
          <p:nvPr>
            <p:ph sz="half" idx="2"/>
          </p:nvPr>
        </p:nvPicPr>
        <p:blipFill>
          <a:blip r:embed="rId3"/>
          <a:stretch>
            <a:fillRect/>
          </a:stretch>
        </p:blipFill>
        <p:spPr>
          <a:xfrm>
            <a:off x="6172200" y="1824228"/>
            <a:ext cx="4495800" cy="4352544"/>
          </a:xfrm>
          <a:prstGeom prst="rect">
            <a:avLst/>
          </a:prstGeom>
        </p:spPr>
      </p:pic>
      <p:pic>
        <p:nvPicPr>
          <p:cNvPr id="12" name="Picture 11">
            <a:extLst>
              <a:ext uri="{FF2B5EF4-FFF2-40B4-BE49-F238E27FC236}">
                <a16:creationId xmlns:a16="http://schemas.microsoft.com/office/drawing/2014/main" id="{424BA4E0-A6F5-412F-A23D-BFAA9D3DAD15}"/>
              </a:ext>
            </a:extLst>
          </p:cNvPr>
          <p:cNvPicPr>
            <a:picLocks noChangeAspect="1"/>
          </p:cNvPicPr>
          <p:nvPr/>
        </p:nvPicPr>
        <p:blipFill>
          <a:blip r:embed="rId4"/>
          <a:stretch>
            <a:fillRect/>
          </a:stretch>
        </p:blipFill>
        <p:spPr>
          <a:xfrm rot="5400000">
            <a:off x="6537611" y="2474902"/>
            <a:ext cx="405115" cy="1751946"/>
          </a:xfrm>
          <a:prstGeom prst="rect">
            <a:avLst/>
          </a:prstGeom>
        </p:spPr>
      </p:pic>
      <p:pic>
        <p:nvPicPr>
          <p:cNvPr id="11" name="Picture 10">
            <a:extLst>
              <a:ext uri="{FF2B5EF4-FFF2-40B4-BE49-F238E27FC236}">
                <a16:creationId xmlns:a16="http://schemas.microsoft.com/office/drawing/2014/main" id="{8AFFBCF2-4604-4CA7-A529-9BA1E6FAE7C9}"/>
              </a:ext>
            </a:extLst>
          </p:cNvPr>
          <p:cNvPicPr>
            <a:picLocks noChangeAspect="1"/>
          </p:cNvPicPr>
          <p:nvPr/>
        </p:nvPicPr>
        <p:blipFill>
          <a:blip r:embed="rId4"/>
          <a:stretch>
            <a:fillRect/>
          </a:stretch>
        </p:blipFill>
        <p:spPr>
          <a:xfrm rot="5400000">
            <a:off x="10205973" y="5385127"/>
            <a:ext cx="488071" cy="435980"/>
          </a:xfrm>
          <a:prstGeom prst="rect">
            <a:avLst/>
          </a:prstGeom>
        </p:spPr>
      </p:pic>
    </p:spTree>
    <p:extLst>
      <p:ext uri="{BB962C8B-B14F-4D97-AF65-F5344CB8AC3E}">
        <p14:creationId xmlns:p14="http://schemas.microsoft.com/office/powerpoint/2010/main" val="3184086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heel(1)">
                                      <p:cBhvr>
                                        <p:cTn id="7" dur="20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heel(1)">
                                      <p:cBhvr>
                                        <p:cTn id="12" dur="2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chor="ctr"/>
          <a:lstStyle/>
          <a:p>
            <a:r>
              <a:rPr lang="en-US" err="1"/>
              <a:t>rX</a:t>
            </a:r>
            <a:r>
              <a:rPr lang="en-US"/>
              <a:t> Manager</a:t>
            </a:r>
          </a:p>
        </p:txBody>
      </p:sp>
    </p:spTree>
    <p:extLst>
      <p:ext uri="{BB962C8B-B14F-4D97-AF65-F5344CB8AC3E}">
        <p14:creationId xmlns:p14="http://schemas.microsoft.com/office/powerpoint/2010/main" val="29914537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6">
            <a:extLst>
              <a:ext uri="{FF2B5EF4-FFF2-40B4-BE49-F238E27FC236}">
                <a16:creationId xmlns:a16="http://schemas.microsoft.com/office/drawing/2014/main" id="{C2242365-A546-4D65-BEBC-EAA22DB526C2}"/>
              </a:ext>
            </a:extLst>
          </p:cNvPr>
          <p:cNvSpPr>
            <a:spLocks noGrp="1"/>
          </p:cNvSpPr>
          <p:nvPr>
            <p:ph type="title"/>
          </p:nvPr>
        </p:nvSpPr>
        <p:spPr/>
        <p:style>
          <a:lnRef idx="0">
            <a:schemeClr val="accent1"/>
          </a:lnRef>
          <a:fillRef idx="3">
            <a:schemeClr val="accent1"/>
          </a:fillRef>
          <a:effectRef idx="3">
            <a:schemeClr val="accent1"/>
          </a:effectRef>
          <a:fontRef idx="minor">
            <a:schemeClr val="lt1"/>
          </a:fontRef>
        </p:style>
        <p:txBody>
          <a:bodyPr anchor="ctr"/>
          <a:lstStyle/>
          <a:p>
            <a:pPr algn="ctr"/>
            <a:r>
              <a:rPr lang="en-US" err="1"/>
              <a:t>rx</a:t>
            </a:r>
            <a:r>
              <a:rPr lang="en-US"/>
              <a:t> Manager</a:t>
            </a:r>
          </a:p>
        </p:txBody>
      </p:sp>
      <p:sp>
        <p:nvSpPr>
          <p:cNvPr id="8" name="TextBox 7">
            <a:extLst>
              <a:ext uri="{FF2B5EF4-FFF2-40B4-BE49-F238E27FC236}">
                <a16:creationId xmlns:a16="http://schemas.microsoft.com/office/drawing/2014/main" id="{70A1F793-66C7-4973-91FF-095771A2DF41}"/>
              </a:ext>
            </a:extLst>
          </p:cNvPr>
          <p:cNvSpPr txBox="1"/>
          <p:nvPr/>
        </p:nvSpPr>
        <p:spPr>
          <a:xfrm>
            <a:off x="5348824" y="1175528"/>
            <a:ext cx="2903973" cy="369332"/>
          </a:xfrm>
          <a:prstGeom prst="rect">
            <a:avLst/>
          </a:prstGeom>
          <a:noFill/>
        </p:spPr>
        <p:txBody>
          <a:bodyPr wrap="square" rtlCol="0">
            <a:spAutoFit/>
          </a:bodyPr>
          <a:lstStyle/>
          <a:p>
            <a:r>
              <a:rPr lang="en-US">
                <a:solidFill>
                  <a:schemeClr val="bg1"/>
                </a:solidFill>
              </a:rPr>
              <a:t>Introduction</a:t>
            </a:r>
          </a:p>
        </p:txBody>
      </p:sp>
      <p:sp>
        <p:nvSpPr>
          <p:cNvPr id="18" name="Content Placeholder 17">
            <a:extLst>
              <a:ext uri="{FF2B5EF4-FFF2-40B4-BE49-F238E27FC236}">
                <a16:creationId xmlns:a16="http://schemas.microsoft.com/office/drawing/2014/main" id="{6A729987-4B52-4E17-A0E6-D7FA8E1C1C06}"/>
              </a:ext>
            </a:extLst>
          </p:cNvPr>
          <p:cNvSpPr>
            <a:spLocks noGrp="1"/>
          </p:cNvSpPr>
          <p:nvPr>
            <p:ph sz="half" idx="1"/>
          </p:nvPr>
        </p:nvSpPr>
        <p:spPr>
          <a:xfrm>
            <a:off x="1473729" y="2975798"/>
            <a:ext cx="9244633" cy="3541698"/>
          </a:xfrm>
        </p:spPr>
        <p:txBody>
          <a:bodyPr vert="horz" lIns="91440" tIns="45720" rIns="91440" bIns="45720" rtlCol="0" anchor="t">
            <a:normAutofit/>
          </a:bodyPr>
          <a:lstStyle/>
          <a:p>
            <a:pPr marL="45720" indent="0" algn="just">
              <a:buNone/>
            </a:pPr>
            <a:r>
              <a:rPr lang="en-US"/>
              <a:t>Rx Manager is the primary manager which our pharmacy department works in. This is also where you as a Customer Service agent will need to pay close attention as many of our customer's questions will be based off their prescription orders and what their current status or issue may be.</a:t>
            </a:r>
          </a:p>
          <a:p>
            <a:pPr marL="45720" indent="0" algn="just">
              <a:buNone/>
            </a:pPr>
            <a:r>
              <a:rPr lang="en-US">
                <a:cs typeface="Calibri"/>
              </a:rPr>
              <a:t>Here you will learn to:</a:t>
            </a:r>
            <a:endParaRPr lang="en-US" dirty="0">
              <a:cs typeface="Calibri"/>
            </a:endParaRPr>
          </a:p>
          <a:p>
            <a:pPr algn="just">
              <a:buFont typeface="Wingdings" panose="05000000000000000000" pitchFamily="2" charset="2"/>
              <a:buChar char="Ø"/>
            </a:pPr>
            <a:r>
              <a:rPr lang="en-US"/>
              <a:t>Search for prescriptions</a:t>
            </a:r>
            <a:endParaRPr lang="en-US">
              <a:cs typeface="Calibri"/>
            </a:endParaRPr>
          </a:p>
          <a:p>
            <a:pPr algn="just">
              <a:buFont typeface="Wingdings" panose="05000000000000000000" pitchFamily="2" charset="2"/>
              <a:buChar char="Ø"/>
            </a:pPr>
            <a:r>
              <a:rPr lang="en-US"/>
              <a:t>Understand what the tabs are for</a:t>
            </a:r>
            <a:endParaRPr lang="en-US">
              <a:cs typeface="Calibri"/>
            </a:endParaRPr>
          </a:p>
          <a:p>
            <a:pPr algn="just">
              <a:buFont typeface="Wingdings" panose="05000000000000000000" pitchFamily="2" charset="2"/>
              <a:buChar char="Ø"/>
            </a:pPr>
            <a:r>
              <a:rPr lang="en-US"/>
              <a:t>Read what the Rx Card is telling you</a:t>
            </a:r>
            <a:endParaRPr lang="en-US">
              <a:cs typeface="Calibri"/>
            </a:endParaRPr>
          </a:p>
        </p:txBody>
      </p:sp>
      <p:pic>
        <p:nvPicPr>
          <p:cNvPr id="3" name="Picture 2">
            <a:extLst>
              <a:ext uri="{FF2B5EF4-FFF2-40B4-BE49-F238E27FC236}">
                <a16:creationId xmlns:a16="http://schemas.microsoft.com/office/drawing/2014/main" id="{0A98C143-EDA6-43B3-A070-697A35421B70}"/>
              </a:ext>
            </a:extLst>
          </p:cNvPr>
          <p:cNvPicPr>
            <a:picLocks noChangeAspect="1"/>
          </p:cNvPicPr>
          <p:nvPr/>
        </p:nvPicPr>
        <p:blipFill>
          <a:blip r:embed="rId3"/>
          <a:stretch>
            <a:fillRect/>
          </a:stretch>
        </p:blipFill>
        <p:spPr>
          <a:xfrm>
            <a:off x="1518268" y="1718911"/>
            <a:ext cx="9155464" cy="1112630"/>
          </a:xfrm>
          <a:prstGeom prst="rect">
            <a:avLst/>
          </a:prstGeom>
        </p:spPr>
      </p:pic>
    </p:spTree>
    <p:extLst>
      <p:ext uri="{BB962C8B-B14F-4D97-AF65-F5344CB8AC3E}">
        <p14:creationId xmlns:p14="http://schemas.microsoft.com/office/powerpoint/2010/main" val="1735716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8200" y="1777749"/>
            <a:ext cx="10515600" cy="2743200"/>
          </a:xfrm>
        </p:spPr>
        <p:txBody>
          <a:bodyPr anchor="ctr"/>
          <a:lstStyle/>
          <a:p>
            <a:r>
              <a:rPr lang="en-US" err="1"/>
              <a:t>rx</a:t>
            </a:r>
            <a:r>
              <a:rPr lang="en-US"/>
              <a:t> Manager</a:t>
            </a:r>
          </a:p>
        </p:txBody>
      </p:sp>
      <p:sp>
        <p:nvSpPr>
          <p:cNvPr id="2" name="Text Placeholder 1">
            <a:extLst>
              <a:ext uri="{FF2B5EF4-FFF2-40B4-BE49-F238E27FC236}">
                <a16:creationId xmlns:a16="http://schemas.microsoft.com/office/drawing/2014/main" id="{13B5803E-1E09-41F8-BF45-D3B03FBDFB62}"/>
              </a:ext>
            </a:extLst>
          </p:cNvPr>
          <p:cNvSpPr>
            <a:spLocks noGrp="1"/>
          </p:cNvSpPr>
          <p:nvPr>
            <p:ph type="body" sz="quarter" idx="10"/>
          </p:nvPr>
        </p:nvSpPr>
        <p:spPr>
          <a:xfrm>
            <a:off x="838200" y="4063749"/>
            <a:ext cx="10515600" cy="914400"/>
          </a:xfrm>
        </p:spPr>
        <p:txBody>
          <a:bodyPr>
            <a:normAutofit/>
          </a:bodyPr>
          <a:lstStyle/>
          <a:p>
            <a:r>
              <a:rPr lang="en-US" sz="3600"/>
              <a:t>Search  </a:t>
            </a:r>
          </a:p>
        </p:txBody>
      </p:sp>
    </p:spTree>
    <p:extLst>
      <p:ext uri="{BB962C8B-B14F-4D97-AF65-F5344CB8AC3E}">
        <p14:creationId xmlns:p14="http://schemas.microsoft.com/office/powerpoint/2010/main" val="1895978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8200" y="1777749"/>
            <a:ext cx="10515600" cy="2743200"/>
          </a:xfrm>
        </p:spPr>
        <p:txBody>
          <a:bodyPr anchor="ctr"/>
          <a:lstStyle/>
          <a:p>
            <a:r>
              <a:rPr lang="en-US"/>
              <a:t>Customer Manager</a:t>
            </a:r>
          </a:p>
        </p:txBody>
      </p:sp>
      <p:sp>
        <p:nvSpPr>
          <p:cNvPr id="2" name="Text Placeholder 1">
            <a:extLst>
              <a:ext uri="{FF2B5EF4-FFF2-40B4-BE49-F238E27FC236}">
                <a16:creationId xmlns:a16="http://schemas.microsoft.com/office/drawing/2014/main" id="{13B5803E-1E09-41F8-BF45-D3B03FBDFB62}"/>
              </a:ext>
            </a:extLst>
          </p:cNvPr>
          <p:cNvSpPr>
            <a:spLocks noGrp="1"/>
          </p:cNvSpPr>
          <p:nvPr>
            <p:ph type="body" sz="quarter" idx="10"/>
          </p:nvPr>
        </p:nvSpPr>
        <p:spPr>
          <a:xfrm>
            <a:off x="838200" y="3855027"/>
            <a:ext cx="10515600" cy="914400"/>
          </a:xfrm>
        </p:spPr>
        <p:txBody>
          <a:bodyPr>
            <a:normAutofit/>
          </a:bodyPr>
          <a:lstStyle/>
          <a:p>
            <a:r>
              <a:rPr lang="en-US" sz="3200"/>
              <a:t>Search for Accounts</a:t>
            </a:r>
          </a:p>
        </p:txBody>
      </p:sp>
    </p:spTree>
    <p:extLst>
      <p:ext uri="{BB962C8B-B14F-4D97-AF65-F5344CB8AC3E}">
        <p14:creationId xmlns:p14="http://schemas.microsoft.com/office/powerpoint/2010/main" val="760386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6">
            <a:extLst>
              <a:ext uri="{FF2B5EF4-FFF2-40B4-BE49-F238E27FC236}">
                <a16:creationId xmlns:a16="http://schemas.microsoft.com/office/drawing/2014/main" id="{C2242365-A546-4D65-BEBC-EAA22DB526C2}"/>
              </a:ext>
            </a:extLst>
          </p:cNvPr>
          <p:cNvSpPr>
            <a:spLocks noGrp="1"/>
          </p:cNvSpPr>
          <p:nvPr>
            <p:ph type="title"/>
          </p:nvPr>
        </p:nvSpPr>
        <p:spPr/>
        <p:style>
          <a:lnRef idx="0">
            <a:schemeClr val="accent1"/>
          </a:lnRef>
          <a:fillRef idx="3">
            <a:schemeClr val="accent1"/>
          </a:fillRef>
          <a:effectRef idx="3">
            <a:schemeClr val="accent1"/>
          </a:effectRef>
          <a:fontRef idx="minor">
            <a:schemeClr val="lt1"/>
          </a:fontRef>
        </p:style>
        <p:txBody>
          <a:bodyPr anchor="ctr"/>
          <a:lstStyle/>
          <a:p>
            <a:pPr algn="ctr"/>
            <a:r>
              <a:rPr lang="en-US"/>
              <a:t>RX Manager</a:t>
            </a:r>
          </a:p>
        </p:txBody>
      </p:sp>
      <p:sp>
        <p:nvSpPr>
          <p:cNvPr id="4" name="Content Placeholder 3">
            <a:extLst>
              <a:ext uri="{FF2B5EF4-FFF2-40B4-BE49-F238E27FC236}">
                <a16:creationId xmlns:a16="http://schemas.microsoft.com/office/drawing/2014/main" id="{84651AFC-E321-46CA-8F4F-A2EA89B7623C}"/>
              </a:ext>
            </a:extLst>
          </p:cNvPr>
          <p:cNvSpPr>
            <a:spLocks noGrp="1"/>
          </p:cNvSpPr>
          <p:nvPr>
            <p:ph sz="half" idx="4294967295"/>
          </p:nvPr>
        </p:nvSpPr>
        <p:spPr>
          <a:xfrm>
            <a:off x="1733677" y="2783643"/>
            <a:ext cx="9184212" cy="3804251"/>
          </a:xfrm>
        </p:spPr>
        <p:txBody>
          <a:bodyPr vert="horz" lIns="91440" tIns="45720" rIns="91440" bIns="45720" rtlCol="0" anchor="t">
            <a:normAutofit/>
          </a:bodyPr>
          <a:lstStyle/>
          <a:p>
            <a:pPr marL="45720" indent="0">
              <a:buNone/>
            </a:pPr>
            <a:r>
              <a:rPr lang="en-US" dirty="0"/>
              <a:t> A search through RX manager needs to be very specific, but you may only have limited </a:t>
            </a:r>
            <a:r>
              <a:rPr lang="en-US"/>
              <a:t>information to work with.</a:t>
            </a:r>
            <a:endParaRPr lang="en-US" dirty="0"/>
          </a:p>
          <a:p>
            <a:pPr>
              <a:buChar char="•"/>
            </a:pPr>
            <a:r>
              <a:rPr lang="en-US"/>
              <a:t>With Rx manager you not only have a variety of different search fields, you also have a variety of different tabs where your prescription may be housed</a:t>
            </a:r>
            <a:r>
              <a:rPr lang="en-US" dirty="0"/>
              <a:t>.</a:t>
            </a:r>
            <a:endParaRPr lang="en-US" dirty="0">
              <a:cs typeface="Calibri"/>
            </a:endParaRPr>
          </a:p>
          <a:p>
            <a:pPr>
              <a:buChar char="•"/>
            </a:pPr>
            <a:r>
              <a:rPr lang="en-US"/>
              <a:t>Entering as much information as possible will allow you to narrow down the search as much as possible.</a:t>
            </a:r>
            <a:endParaRPr lang="en-US">
              <a:cs typeface="Calibri"/>
            </a:endParaRPr>
          </a:p>
        </p:txBody>
      </p:sp>
      <p:sp>
        <p:nvSpPr>
          <p:cNvPr id="8" name="TextBox 7">
            <a:extLst>
              <a:ext uri="{FF2B5EF4-FFF2-40B4-BE49-F238E27FC236}">
                <a16:creationId xmlns:a16="http://schemas.microsoft.com/office/drawing/2014/main" id="{70A1F793-66C7-4973-91FF-095771A2DF41}"/>
              </a:ext>
            </a:extLst>
          </p:cNvPr>
          <p:cNvSpPr txBox="1"/>
          <p:nvPr/>
        </p:nvSpPr>
        <p:spPr>
          <a:xfrm>
            <a:off x="5546047" y="1157598"/>
            <a:ext cx="2903973" cy="369332"/>
          </a:xfrm>
          <a:prstGeom prst="rect">
            <a:avLst/>
          </a:prstGeom>
          <a:noFill/>
        </p:spPr>
        <p:txBody>
          <a:bodyPr wrap="square" rtlCol="0">
            <a:spAutoFit/>
          </a:bodyPr>
          <a:lstStyle/>
          <a:p>
            <a:r>
              <a:rPr lang="en-US">
                <a:solidFill>
                  <a:schemeClr val="bg1"/>
                </a:solidFill>
              </a:rPr>
              <a:t>Search</a:t>
            </a:r>
          </a:p>
        </p:txBody>
      </p:sp>
      <p:pic>
        <p:nvPicPr>
          <p:cNvPr id="9" name="Picture 8">
            <a:extLst>
              <a:ext uri="{FF2B5EF4-FFF2-40B4-BE49-F238E27FC236}">
                <a16:creationId xmlns:a16="http://schemas.microsoft.com/office/drawing/2014/main" id="{AA8342FB-7CC2-40AE-A829-753A09B25EC4}"/>
              </a:ext>
            </a:extLst>
          </p:cNvPr>
          <p:cNvPicPr>
            <a:picLocks noChangeAspect="1"/>
          </p:cNvPicPr>
          <p:nvPr/>
        </p:nvPicPr>
        <p:blipFill>
          <a:blip r:embed="rId3"/>
          <a:stretch>
            <a:fillRect/>
          </a:stretch>
        </p:blipFill>
        <p:spPr>
          <a:xfrm>
            <a:off x="1453662" y="1671013"/>
            <a:ext cx="9143741" cy="1124353"/>
          </a:xfrm>
          <a:prstGeom prst="rect">
            <a:avLst/>
          </a:prstGeom>
        </p:spPr>
      </p:pic>
      <p:pic>
        <p:nvPicPr>
          <p:cNvPr id="13" name="Picture 12">
            <a:extLst>
              <a:ext uri="{FF2B5EF4-FFF2-40B4-BE49-F238E27FC236}">
                <a16:creationId xmlns:a16="http://schemas.microsoft.com/office/drawing/2014/main" id="{AC1DE797-627A-4C63-9345-1D0CAC209115}"/>
              </a:ext>
            </a:extLst>
          </p:cNvPr>
          <p:cNvPicPr>
            <a:picLocks noChangeAspect="1"/>
          </p:cNvPicPr>
          <p:nvPr/>
        </p:nvPicPr>
        <p:blipFill>
          <a:blip r:embed="rId4"/>
          <a:stretch>
            <a:fillRect/>
          </a:stretch>
        </p:blipFill>
        <p:spPr>
          <a:xfrm rot="5400000">
            <a:off x="6401889" y="1036261"/>
            <a:ext cx="279616" cy="2133599"/>
          </a:xfrm>
          <a:prstGeom prst="rect">
            <a:avLst/>
          </a:prstGeom>
        </p:spPr>
      </p:pic>
      <p:pic>
        <p:nvPicPr>
          <p:cNvPr id="14" name="Picture 13">
            <a:extLst>
              <a:ext uri="{FF2B5EF4-FFF2-40B4-BE49-F238E27FC236}">
                <a16:creationId xmlns:a16="http://schemas.microsoft.com/office/drawing/2014/main" id="{0C4BEDAD-7116-4592-A420-4023B45AEB46}"/>
              </a:ext>
            </a:extLst>
          </p:cNvPr>
          <p:cNvPicPr>
            <a:picLocks noChangeAspect="1"/>
          </p:cNvPicPr>
          <p:nvPr/>
        </p:nvPicPr>
        <p:blipFill>
          <a:blip r:embed="rId4"/>
          <a:stretch>
            <a:fillRect/>
          </a:stretch>
        </p:blipFill>
        <p:spPr>
          <a:xfrm rot="5400000">
            <a:off x="8193310" y="1181821"/>
            <a:ext cx="279616" cy="2133599"/>
          </a:xfrm>
          <a:prstGeom prst="rect">
            <a:avLst/>
          </a:prstGeom>
        </p:spPr>
      </p:pic>
      <p:pic>
        <p:nvPicPr>
          <p:cNvPr id="15" name="Picture 14">
            <a:extLst>
              <a:ext uri="{FF2B5EF4-FFF2-40B4-BE49-F238E27FC236}">
                <a16:creationId xmlns:a16="http://schemas.microsoft.com/office/drawing/2014/main" id="{5E1435B5-8F1D-43E7-8B88-FF4254975476}"/>
              </a:ext>
            </a:extLst>
          </p:cNvPr>
          <p:cNvPicPr>
            <a:picLocks noChangeAspect="1"/>
          </p:cNvPicPr>
          <p:nvPr/>
        </p:nvPicPr>
        <p:blipFill>
          <a:blip r:embed="rId4"/>
          <a:stretch>
            <a:fillRect/>
          </a:stretch>
        </p:blipFill>
        <p:spPr>
          <a:xfrm rot="5400000">
            <a:off x="4614630" y="1261833"/>
            <a:ext cx="208038" cy="1938068"/>
          </a:xfrm>
          <a:prstGeom prst="rect">
            <a:avLst/>
          </a:prstGeom>
        </p:spPr>
      </p:pic>
      <p:pic>
        <p:nvPicPr>
          <p:cNvPr id="16" name="Picture 15">
            <a:extLst>
              <a:ext uri="{FF2B5EF4-FFF2-40B4-BE49-F238E27FC236}">
                <a16:creationId xmlns:a16="http://schemas.microsoft.com/office/drawing/2014/main" id="{79BF543B-F838-44A8-8E4A-38B7A2722693}"/>
              </a:ext>
            </a:extLst>
          </p:cNvPr>
          <p:cNvPicPr>
            <a:picLocks noChangeAspect="1"/>
          </p:cNvPicPr>
          <p:nvPr/>
        </p:nvPicPr>
        <p:blipFill>
          <a:blip r:embed="rId4"/>
          <a:stretch>
            <a:fillRect/>
          </a:stretch>
        </p:blipFill>
        <p:spPr>
          <a:xfrm rot="5400000">
            <a:off x="4771128" y="1987767"/>
            <a:ext cx="279616" cy="863379"/>
          </a:xfrm>
          <a:prstGeom prst="rect">
            <a:avLst/>
          </a:prstGeom>
        </p:spPr>
      </p:pic>
    </p:spTree>
    <p:extLst>
      <p:ext uri="{BB962C8B-B14F-4D97-AF65-F5344CB8AC3E}">
        <p14:creationId xmlns:p14="http://schemas.microsoft.com/office/powerpoint/2010/main" val="9708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heel(1)">
                                      <p:cBhvr>
                                        <p:cTn id="7" dur="20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wheel(1)">
                                      <p:cBhvr>
                                        <p:cTn id="12" dur="20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wheel(1)">
                                      <p:cBhvr>
                                        <p:cTn id="17" dur="20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21" presetClass="entr" presetSubtype="1" fill="hold"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wheel(1)">
                                      <p:cBhvr>
                                        <p:cTn id="22" dur="2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8200" y="1777749"/>
            <a:ext cx="10515600" cy="2743200"/>
          </a:xfrm>
        </p:spPr>
        <p:txBody>
          <a:bodyPr anchor="ctr"/>
          <a:lstStyle/>
          <a:p>
            <a:r>
              <a:rPr lang="en-US" err="1"/>
              <a:t>rx</a:t>
            </a:r>
            <a:r>
              <a:rPr lang="en-US"/>
              <a:t> Manager</a:t>
            </a:r>
          </a:p>
        </p:txBody>
      </p:sp>
      <p:sp>
        <p:nvSpPr>
          <p:cNvPr id="2" name="Text Placeholder 1">
            <a:extLst>
              <a:ext uri="{FF2B5EF4-FFF2-40B4-BE49-F238E27FC236}">
                <a16:creationId xmlns:a16="http://schemas.microsoft.com/office/drawing/2014/main" id="{13B5803E-1E09-41F8-BF45-D3B03FBDFB62}"/>
              </a:ext>
            </a:extLst>
          </p:cNvPr>
          <p:cNvSpPr>
            <a:spLocks noGrp="1"/>
          </p:cNvSpPr>
          <p:nvPr>
            <p:ph type="body" sz="quarter" idx="10"/>
          </p:nvPr>
        </p:nvSpPr>
        <p:spPr>
          <a:xfrm>
            <a:off x="838200" y="4063749"/>
            <a:ext cx="10515600" cy="914400"/>
          </a:xfrm>
        </p:spPr>
        <p:txBody>
          <a:bodyPr>
            <a:normAutofit/>
          </a:bodyPr>
          <a:lstStyle/>
          <a:p>
            <a:r>
              <a:rPr lang="en-US" sz="3600"/>
              <a:t>RX </a:t>
            </a:r>
            <a:r>
              <a:rPr lang="en-US" sz="3600" err="1"/>
              <a:t>CArd</a:t>
            </a:r>
            <a:r>
              <a:rPr lang="en-US" sz="3600"/>
              <a:t>  </a:t>
            </a:r>
          </a:p>
        </p:txBody>
      </p:sp>
    </p:spTree>
    <p:extLst>
      <p:ext uri="{BB962C8B-B14F-4D97-AF65-F5344CB8AC3E}">
        <p14:creationId xmlns:p14="http://schemas.microsoft.com/office/powerpoint/2010/main" val="3903791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6">
            <a:extLst>
              <a:ext uri="{FF2B5EF4-FFF2-40B4-BE49-F238E27FC236}">
                <a16:creationId xmlns:a16="http://schemas.microsoft.com/office/drawing/2014/main" id="{C2242365-A546-4D65-BEBC-EAA22DB526C2}"/>
              </a:ext>
            </a:extLst>
          </p:cNvPr>
          <p:cNvSpPr>
            <a:spLocks noGrp="1"/>
          </p:cNvSpPr>
          <p:nvPr>
            <p:ph type="title"/>
          </p:nvPr>
        </p:nvSpPr>
        <p:spPr/>
        <p:style>
          <a:lnRef idx="0">
            <a:schemeClr val="accent1"/>
          </a:lnRef>
          <a:fillRef idx="3">
            <a:schemeClr val="accent1"/>
          </a:fillRef>
          <a:effectRef idx="3">
            <a:schemeClr val="accent1"/>
          </a:effectRef>
          <a:fontRef idx="minor">
            <a:schemeClr val="lt1"/>
          </a:fontRef>
        </p:style>
        <p:txBody>
          <a:bodyPr anchor="ctr"/>
          <a:lstStyle/>
          <a:p>
            <a:pPr algn="ctr"/>
            <a:r>
              <a:rPr lang="en-US"/>
              <a:t>RX Manager</a:t>
            </a:r>
          </a:p>
        </p:txBody>
      </p:sp>
      <p:sp>
        <p:nvSpPr>
          <p:cNvPr id="8" name="TextBox 7">
            <a:extLst>
              <a:ext uri="{FF2B5EF4-FFF2-40B4-BE49-F238E27FC236}">
                <a16:creationId xmlns:a16="http://schemas.microsoft.com/office/drawing/2014/main" id="{70A1F793-66C7-4973-91FF-095771A2DF41}"/>
              </a:ext>
            </a:extLst>
          </p:cNvPr>
          <p:cNvSpPr txBox="1"/>
          <p:nvPr/>
        </p:nvSpPr>
        <p:spPr>
          <a:xfrm>
            <a:off x="5546047" y="1157598"/>
            <a:ext cx="2903973" cy="369332"/>
          </a:xfrm>
          <a:prstGeom prst="rect">
            <a:avLst/>
          </a:prstGeom>
          <a:noFill/>
        </p:spPr>
        <p:txBody>
          <a:bodyPr wrap="square" rtlCol="0">
            <a:spAutoFit/>
          </a:bodyPr>
          <a:lstStyle/>
          <a:p>
            <a:r>
              <a:rPr lang="en-US">
                <a:solidFill>
                  <a:schemeClr val="bg1"/>
                </a:solidFill>
              </a:rPr>
              <a:t>RX Card</a:t>
            </a:r>
          </a:p>
        </p:txBody>
      </p:sp>
      <p:pic>
        <p:nvPicPr>
          <p:cNvPr id="2" name="Picture 1">
            <a:extLst>
              <a:ext uri="{FF2B5EF4-FFF2-40B4-BE49-F238E27FC236}">
                <a16:creationId xmlns:a16="http://schemas.microsoft.com/office/drawing/2014/main" id="{5BA924DF-25B5-44AB-8253-1FC0E3E12D82}"/>
              </a:ext>
            </a:extLst>
          </p:cNvPr>
          <p:cNvPicPr>
            <a:picLocks noChangeAspect="1"/>
          </p:cNvPicPr>
          <p:nvPr/>
        </p:nvPicPr>
        <p:blipFill>
          <a:blip r:embed="rId3"/>
          <a:stretch>
            <a:fillRect/>
          </a:stretch>
        </p:blipFill>
        <p:spPr>
          <a:xfrm>
            <a:off x="1603829" y="1776857"/>
            <a:ext cx="9064171" cy="4623943"/>
          </a:xfrm>
          <a:prstGeom prst="rect">
            <a:avLst/>
          </a:prstGeom>
        </p:spPr>
      </p:pic>
      <p:pic>
        <p:nvPicPr>
          <p:cNvPr id="7" name="Picture 6">
            <a:extLst>
              <a:ext uri="{FF2B5EF4-FFF2-40B4-BE49-F238E27FC236}">
                <a16:creationId xmlns:a16="http://schemas.microsoft.com/office/drawing/2014/main" id="{6E931652-5A67-40F5-82DD-6DC54DE175C3}"/>
              </a:ext>
            </a:extLst>
          </p:cNvPr>
          <p:cNvPicPr>
            <a:picLocks noChangeAspect="1"/>
          </p:cNvPicPr>
          <p:nvPr/>
        </p:nvPicPr>
        <p:blipFill>
          <a:blip r:embed="rId4"/>
          <a:stretch>
            <a:fillRect/>
          </a:stretch>
        </p:blipFill>
        <p:spPr>
          <a:xfrm rot="5400000">
            <a:off x="3386205" y="-310047"/>
            <a:ext cx="1505750" cy="6420057"/>
          </a:xfrm>
          <a:prstGeom prst="rect">
            <a:avLst/>
          </a:prstGeom>
        </p:spPr>
      </p:pic>
      <p:pic>
        <p:nvPicPr>
          <p:cNvPr id="9" name="Picture 8">
            <a:extLst>
              <a:ext uri="{FF2B5EF4-FFF2-40B4-BE49-F238E27FC236}">
                <a16:creationId xmlns:a16="http://schemas.microsoft.com/office/drawing/2014/main" id="{4ABCDADC-91CD-4CE2-A55D-48B30CE19401}"/>
              </a:ext>
            </a:extLst>
          </p:cNvPr>
          <p:cNvPicPr>
            <a:picLocks noChangeAspect="1"/>
          </p:cNvPicPr>
          <p:nvPr/>
        </p:nvPicPr>
        <p:blipFill>
          <a:blip r:embed="rId4"/>
          <a:stretch>
            <a:fillRect/>
          </a:stretch>
        </p:blipFill>
        <p:spPr>
          <a:xfrm rot="5400000">
            <a:off x="3458272" y="943989"/>
            <a:ext cx="1412669" cy="6467562"/>
          </a:xfrm>
          <a:prstGeom prst="rect">
            <a:avLst/>
          </a:prstGeom>
        </p:spPr>
      </p:pic>
      <p:pic>
        <p:nvPicPr>
          <p:cNvPr id="11" name="Picture 10">
            <a:extLst>
              <a:ext uri="{FF2B5EF4-FFF2-40B4-BE49-F238E27FC236}">
                <a16:creationId xmlns:a16="http://schemas.microsoft.com/office/drawing/2014/main" id="{5F62B9E7-F0C8-473B-B64F-E5FF7CBD988C}"/>
              </a:ext>
            </a:extLst>
          </p:cNvPr>
          <p:cNvPicPr>
            <a:picLocks noChangeAspect="1"/>
          </p:cNvPicPr>
          <p:nvPr/>
        </p:nvPicPr>
        <p:blipFill>
          <a:blip r:embed="rId4"/>
          <a:stretch>
            <a:fillRect/>
          </a:stretch>
        </p:blipFill>
        <p:spPr>
          <a:xfrm rot="5400000">
            <a:off x="3456498" y="2136725"/>
            <a:ext cx="1412669" cy="6467562"/>
          </a:xfrm>
          <a:prstGeom prst="rect">
            <a:avLst/>
          </a:prstGeom>
        </p:spPr>
      </p:pic>
      <p:pic>
        <p:nvPicPr>
          <p:cNvPr id="12" name="Picture 11">
            <a:extLst>
              <a:ext uri="{FF2B5EF4-FFF2-40B4-BE49-F238E27FC236}">
                <a16:creationId xmlns:a16="http://schemas.microsoft.com/office/drawing/2014/main" id="{8FC18EBA-A148-4931-9DFB-155CE01EE396}"/>
              </a:ext>
            </a:extLst>
          </p:cNvPr>
          <p:cNvPicPr>
            <a:picLocks noChangeAspect="1"/>
          </p:cNvPicPr>
          <p:nvPr/>
        </p:nvPicPr>
        <p:blipFill>
          <a:blip r:embed="rId4"/>
          <a:stretch>
            <a:fillRect/>
          </a:stretch>
        </p:blipFill>
        <p:spPr>
          <a:xfrm rot="5400000">
            <a:off x="8533748" y="161788"/>
            <a:ext cx="605389" cy="4250809"/>
          </a:xfrm>
          <a:prstGeom prst="rect">
            <a:avLst/>
          </a:prstGeom>
        </p:spPr>
      </p:pic>
      <p:pic>
        <p:nvPicPr>
          <p:cNvPr id="13" name="Picture 12">
            <a:extLst>
              <a:ext uri="{FF2B5EF4-FFF2-40B4-BE49-F238E27FC236}">
                <a16:creationId xmlns:a16="http://schemas.microsoft.com/office/drawing/2014/main" id="{5755B8CE-06F6-477E-BBE1-ACD118223D58}"/>
              </a:ext>
            </a:extLst>
          </p:cNvPr>
          <p:cNvPicPr>
            <a:picLocks noChangeAspect="1"/>
          </p:cNvPicPr>
          <p:nvPr/>
        </p:nvPicPr>
        <p:blipFill>
          <a:blip r:embed="rId4"/>
          <a:stretch>
            <a:fillRect/>
          </a:stretch>
        </p:blipFill>
        <p:spPr>
          <a:xfrm rot="5400000">
            <a:off x="8187207" y="672070"/>
            <a:ext cx="1062239" cy="4624104"/>
          </a:xfrm>
          <a:prstGeom prst="rect">
            <a:avLst/>
          </a:prstGeom>
        </p:spPr>
      </p:pic>
      <p:pic>
        <p:nvPicPr>
          <p:cNvPr id="14" name="Picture 13">
            <a:extLst>
              <a:ext uri="{FF2B5EF4-FFF2-40B4-BE49-F238E27FC236}">
                <a16:creationId xmlns:a16="http://schemas.microsoft.com/office/drawing/2014/main" id="{7D8D808B-E577-4555-B322-92DA94DD5E04}"/>
              </a:ext>
            </a:extLst>
          </p:cNvPr>
          <p:cNvPicPr>
            <a:picLocks noChangeAspect="1"/>
          </p:cNvPicPr>
          <p:nvPr/>
        </p:nvPicPr>
        <p:blipFill>
          <a:blip r:embed="rId4"/>
          <a:stretch>
            <a:fillRect/>
          </a:stretch>
        </p:blipFill>
        <p:spPr>
          <a:xfrm rot="5400000">
            <a:off x="8695868" y="1578501"/>
            <a:ext cx="528380" cy="4250809"/>
          </a:xfrm>
          <a:prstGeom prst="rect">
            <a:avLst/>
          </a:prstGeom>
        </p:spPr>
      </p:pic>
      <p:pic>
        <p:nvPicPr>
          <p:cNvPr id="15" name="Picture 14">
            <a:extLst>
              <a:ext uri="{FF2B5EF4-FFF2-40B4-BE49-F238E27FC236}">
                <a16:creationId xmlns:a16="http://schemas.microsoft.com/office/drawing/2014/main" id="{68AC1ED7-456D-4C77-8697-22C8E8AE1D63}"/>
              </a:ext>
            </a:extLst>
          </p:cNvPr>
          <p:cNvPicPr>
            <a:picLocks noChangeAspect="1"/>
          </p:cNvPicPr>
          <p:nvPr/>
        </p:nvPicPr>
        <p:blipFill>
          <a:blip r:embed="rId4"/>
          <a:stretch>
            <a:fillRect/>
          </a:stretch>
        </p:blipFill>
        <p:spPr>
          <a:xfrm rot="5400000">
            <a:off x="7857255" y="2693910"/>
            <a:ext cx="1958372" cy="4250809"/>
          </a:xfrm>
          <a:prstGeom prst="rect">
            <a:avLst/>
          </a:prstGeom>
        </p:spPr>
      </p:pic>
    </p:spTree>
    <p:extLst>
      <p:ext uri="{BB962C8B-B14F-4D97-AF65-F5344CB8AC3E}">
        <p14:creationId xmlns:p14="http://schemas.microsoft.com/office/powerpoint/2010/main" val="1104252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heel(1)">
                                      <p:cBhvr>
                                        <p:cTn id="7" dur="20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xit" presetSubtype="1" fill="hold" nodeType="clickEffect">
                                  <p:stCondLst>
                                    <p:cond delay="0"/>
                                  </p:stCondLst>
                                  <p:childTnLst>
                                    <p:animEffect transition="out" filter="wheel(1)">
                                      <p:cBhvr>
                                        <p:cTn id="11" dur="2000"/>
                                        <p:tgtEl>
                                          <p:spTgt spid="7"/>
                                        </p:tgtEl>
                                      </p:cBhvr>
                                    </p:animEffect>
                                    <p:set>
                                      <p:cBhvr>
                                        <p:cTn id="12" dur="1" fill="hold">
                                          <p:stCondLst>
                                            <p:cond delay="1999"/>
                                          </p:stCondLst>
                                        </p:cTn>
                                        <p:tgtEl>
                                          <p:spTgt spid="7"/>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heel(1)">
                                      <p:cBhvr>
                                        <p:cTn id="17" dur="20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21" presetClass="exit" presetSubtype="1" fill="hold" nodeType="clickEffect">
                                  <p:stCondLst>
                                    <p:cond delay="0"/>
                                  </p:stCondLst>
                                  <p:childTnLst>
                                    <p:animEffect transition="out" filter="wheel(1)">
                                      <p:cBhvr>
                                        <p:cTn id="21" dur="2000"/>
                                        <p:tgtEl>
                                          <p:spTgt spid="9"/>
                                        </p:tgtEl>
                                      </p:cBhvr>
                                    </p:animEffect>
                                    <p:set>
                                      <p:cBhvr>
                                        <p:cTn id="22" dur="1" fill="hold">
                                          <p:stCondLst>
                                            <p:cond delay="1999"/>
                                          </p:stCondLst>
                                        </p:cTn>
                                        <p:tgtEl>
                                          <p:spTgt spid="9"/>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21" presetClass="entr" presetSubtype="1"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wheel(1)">
                                      <p:cBhvr>
                                        <p:cTn id="27" dur="20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21" presetClass="exit" presetSubtype="1" fill="hold" nodeType="clickEffect">
                                  <p:stCondLst>
                                    <p:cond delay="0"/>
                                  </p:stCondLst>
                                  <p:childTnLst>
                                    <p:animEffect transition="out" filter="wheel(1)">
                                      <p:cBhvr>
                                        <p:cTn id="31" dur="2000"/>
                                        <p:tgtEl>
                                          <p:spTgt spid="11"/>
                                        </p:tgtEl>
                                      </p:cBhvr>
                                    </p:animEffect>
                                    <p:set>
                                      <p:cBhvr>
                                        <p:cTn id="32" dur="1" fill="hold">
                                          <p:stCondLst>
                                            <p:cond delay="1999"/>
                                          </p:stCondLst>
                                        </p:cTn>
                                        <p:tgtEl>
                                          <p:spTgt spid="11"/>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21" presetClass="entr" presetSubtype="1" fill="hold" nodeType="click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wheel(1)">
                                      <p:cBhvr>
                                        <p:cTn id="37" dur="2000"/>
                                        <p:tgtEl>
                                          <p:spTgt spid="12"/>
                                        </p:tgtEl>
                                      </p:cBhvr>
                                    </p:animEffect>
                                  </p:childTnLst>
                                </p:cTn>
                              </p:par>
                            </p:childTnLst>
                          </p:cTn>
                        </p:par>
                      </p:childTnLst>
                    </p:cTn>
                  </p:par>
                  <p:par>
                    <p:cTn id="38" fill="hold">
                      <p:stCondLst>
                        <p:cond delay="indefinite"/>
                      </p:stCondLst>
                      <p:childTnLst>
                        <p:par>
                          <p:cTn id="39" fill="hold">
                            <p:stCondLst>
                              <p:cond delay="0"/>
                            </p:stCondLst>
                            <p:childTnLst>
                              <p:par>
                                <p:cTn id="40" presetID="21" presetClass="exit" presetSubtype="1" fill="hold" nodeType="clickEffect">
                                  <p:stCondLst>
                                    <p:cond delay="0"/>
                                  </p:stCondLst>
                                  <p:childTnLst>
                                    <p:animEffect transition="out" filter="wheel(1)">
                                      <p:cBhvr>
                                        <p:cTn id="41" dur="2000"/>
                                        <p:tgtEl>
                                          <p:spTgt spid="12"/>
                                        </p:tgtEl>
                                      </p:cBhvr>
                                    </p:animEffect>
                                    <p:set>
                                      <p:cBhvr>
                                        <p:cTn id="42" dur="1" fill="hold">
                                          <p:stCondLst>
                                            <p:cond delay="1999"/>
                                          </p:stCondLst>
                                        </p:cTn>
                                        <p:tgtEl>
                                          <p:spTgt spid="12"/>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21" presetClass="entr" presetSubtype="1" fill="hold" nodeType="click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wheel(1)">
                                      <p:cBhvr>
                                        <p:cTn id="47" dur="2000"/>
                                        <p:tgtEl>
                                          <p:spTgt spid="13"/>
                                        </p:tgtEl>
                                      </p:cBhvr>
                                    </p:animEffect>
                                  </p:childTnLst>
                                </p:cTn>
                              </p:par>
                            </p:childTnLst>
                          </p:cTn>
                        </p:par>
                      </p:childTnLst>
                    </p:cTn>
                  </p:par>
                  <p:par>
                    <p:cTn id="48" fill="hold">
                      <p:stCondLst>
                        <p:cond delay="indefinite"/>
                      </p:stCondLst>
                      <p:childTnLst>
                        <p:par>
                          <p:cTn id="49" fill="hold">
                            <p:stCondLst>
                              <p:cond delay="0"/>
                            </p:stCondLst>
                            <p:childTnLst>
                              <p:par>
                                <p:cTn id="50" presetID="21" presetClass="exit" presetSubtype="1" fill="hold" nodeType="clickEffect">
                                  <p:stCondLst>
                                    <p:cond delay="0"/>
                                  </p:stCondLst>
                                  <p:childTnLst>
                                    <p:animEffect transition="out" filter="wheel(1)">
                                      <p:cBhvr>
                                        <p:cTn id="51" dur="2000"/>
                                        <p:tgtEl>
                                          <p:spTgt spid="13"/>
                                        </p:tgtEl>
                                      </p:cBhvr>
                                    </p:animEffect>
                                    <p:set>
                                      <p:cBhvr>
                                        <p:cTn id="52" dur="1" fill="hold">
                                          <p:stCondLst>
                                            <p:cond delay="1999"/>
                                          </p:stCondLst>
                                        </p:cTn>
                                        <p:tgtEl>
                                          <p:spTgt spid="13"/>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21" presetClass="entr" presetSubtype="1" fill="hold" nodeType="clickEffect">
                                  <p:stCondLst>
                                    <p:cond delay="0"/>
                                  </p:stCondLst>
                                  <p:childTnLst>
                                    <p:set>
                                      <p:cBhvr>
                                        <p:cTn id="56" dur="1" fill="hold">
                                          <p:stCondLst>
                                            <p:cond delay="0"/>
                                          </p:stCondLst>
                                        </p:cTn>
                                        <p:tgtEl>
                                          <p:spTgt spid="14"/>
                                        </p:tgtEl>
                                        <p:attrNameLst>
                                          <p:attrName>style.visibility</p:attrName>
                                        </p:attrNameLst>
                                      </p:cBhvr>
                                      <p:to>
                                        <p:strVal val="visible"/>
                                      </p:to>
                                    </p:set>
                                    <p:animEffect transition="in" filter="wheel(1)">
                                      <p:cBhvr>
                                        <p:cTn id="57" dur="2000"/>
                                        <p:tgtEl>
                                          <p:spTgt spid="14"/>
                                        </p:tgtEl>
                                      </p:cBhvr>
                                    </p:animEffect>
                                  </p:childTnLst>
                                </p:cTn>
                              </p:par>
                            </p:childTnLst>
                          </p:cTn>
                        </p:par>
                      </p:childTnLst>
                    </p:cTn>
                  </p:par>
                  <p:par>
                    <p:cTn id="58" fill="hold">
                      <p:stCondLst>
                        <p:cond delay="indefinite"/>
                      </p:stCondLst>
                      <p:childTnLst>
                        <p:par>
                          <p:cTn id="59" fill="hold">
                            <p:stCondLst>
                              <p:cond delay="0"/>
                            </p:stCondLst>
                            <p:childTnLst>
                              <p:par>
                                <p:cTn id="60" presetID="21" presetClass="exit" presetSubtype="1" fill="hold" nodeType="clickEffect">
                                  <p:stCondLst>
                                    <p:cond delay="0"/>
                                  </p:stCondLst>
                                  <p:childTnLst>
                                    <p:animEffect transition="out" filter="wheel(1)">
                                      <p:cBhvr>
                                        <p:cTn id="61" dur="2000"/>
                                        <p:tgtEl>
                                          <p:spTgt spid="15"/>
                                        </p:tgtEl>
                                      </p:cBhvr>
                                    </p:animEffect>
                                    <p:set>
                                      <p:cBhvr>
                                        <p:cTn id="62" dur="1" fill="hold">
                                          <p:stCondLst>
                                            <p:cond delay="1999"/>
                                          </p:stCondLst>
                                        </p:cTn>
                                        <p:tgtEl>
                                          <p:spTgt spid="15"/>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21" presetClass="entr" presetSubtype="1" fill="hold" nodeType="clickEffect">
                                  <p:stCondLst>
                                    <p:cond delay="0"/>
                                  </p:stCondLst>
                                  <p:childTnLst>
                                    <p:set>
                                      <p:cBhvr>
                                        <p:cTn id="66" dur="1" fill="hold">
                                          <p:stCondLst>
                                            <p:cond delay="0"/>
                                          </p:stCondLst>
                                        </p:cTn>
                                        <p:tgtEl>
                                          <p:spTgt spid="15"/>
                                        </p:tgtEl>
                                        <p:attrNameLst>
                                          <p:attrName>style.visibility</p:attrName>
                                        </p:attrNameLst>
                                      </p:cBhvr>
                                      <p:to>
                                        <p:strVal val="visible"/>
                                      </p:to>
                                    </p:set>
                                    <p:animEffect transition="in" filter="wheel(1)">
                                      <p:cBhvr>
                                        <p:cTn id="67" dur="2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6">
            <a:extLst>
              <a:ext uri="{FF2B5EF4-FFF2-40B4-BE49-F238E27FC236}">
                <a16:creationId xmlns:a16="http://schemas.microsoft.com/office/drawing/2014/main" id="{C2242365-A546-4D65-BEBC-EAA22DB526C2}"/>
              </a:ext>
            </a:extLst>
          </p:cNvPr>
          <p:cNvSpPr>
            <a:spLocks noGrp="1"/>
          </p:cNvSpPr>
          <p:nvPr>
            <p:ph type="title"/>
          </p:nvPr>
        </p:nvSpPr>
        <p:spPr/>
        <p:style>
          <a:lnRef idx="0">
            <a:schemeClr val="accent1"/>
          </a:lnRef>
          <a:fillRef idx="3">
            <a:schemeClr val="accent1"/>
          </a:fillRef>
          <a:effectRef idx="3">
            <a:schemeClr val="accent1"/>
          </a:effectRef>
          <a:fontRef idx="minor">
            <a:schemeClr val="lt1"/>
          </a:fontRef>
        </p:style>
        <p:txBody>
          <a:bodyPr anchor="ctr"/>
          <a:lstStyle/>
          <a:p>
            <a:pPr algn="ctr"/>
            <a:r>
              <a:rPr lang="en-US"/>
              <a:t>RX Manager</a:t>
            </a:r>
          </a:p>
        </p:txBody>
      </p:sp>
      <p:sp>
        <p:nvSpPr>
          <p:cNvPr id="8" name="TextBox 7">
            <a:extLst>
              <a:ext uri="{FF2B5EF4-FFF2-40B4-BE49-F238E27FC236}">
                <a16:creationId xmlns:a16="http://schemas.microsoft.com/office/drawing/2014/main" id="{70A1F793-66C7-4973-91FF-095771A2DF41}"/>
              </a:ext>
            </a:extLst>
          </p:cNvPr>
          <p:cNvSpPr txBox="1"/>
          <p:nvPr/>
        </p:nvSpPr>
        <p:spPr>
          <a:xfrm>
            <a:off x="5546047" y="1157598"/>
            <a:ext cx="2903973" cy="369332"/>
          </a:xfrm>
          <a:prstGeom prst="rect">
            <a:avLst/>
          </a:prstGeom>
          <a:noFill/>
        </p:spPr>
        <p:txBody>
          <a:bodyPr wrap="square" rtlCol="0">
            <a:spAutoFit/>
          </a:bodyPr>
          <a:lstStyle/>
          <a:p>
            <a:r>
              <a:rPr lang="en-US">
                <a:solidFill>
                  <a:schemeClr val="bg1"/>
                </a:solidFill>
              </a:rPr>
              <a:t>RX Card</a:t>
            </a:r>
          </a:p>
        </p:txBody>
      </p:sp>
      <p:pic>
        <p:nvPicPr>
          <p:cNvPr id="2" name="Picture 1">
            <a:extLst>
              <a:ext uri="{FF2B5EF4-FFF2-40B4-BE49-F238E27FC236}">
                <a16:creationId xmlns:a16="http://schemas.microsoft.com/office/drawing/2014/main" id="{5BA924DF-25B5-44AB-8253-1FC0E3E12D82}"/>
              </a:ext>
            </a:extLst>
          </p:cNvPr>
          <p:cNvPicPr>
            <a:picLocks noChangeAspect="1"/>
          </p:cNvPicPr>
          <p:nvPr/>
        </p:nvPicPr>
        <p:blipFill>
          <a:blip r:embed="rId3"/>
          <a:stretch>
            <a:fillRect/>
          </a:stretch>
        </p:blipFill>
        <p:spPr>
          <a:xfrm>
            <a:off x="1603829" y="1776857"/>
            <a:ext cx="9064171" cy="4623943"/>
          </a:xfrm>
          <a:prstGeom prst="rect">
            <a:avLst/>
          </a:prstGeom>
        </p:spPr>
      </p:pic>
      <p:pic>
        <p:nvPicPr>
          <p:cNvPr id="12" name="Picture 11">
            <a:extLst>
              <a:ext uri="{FF2B5EF4-FFF2-40B4-BE49-F238E27FC236}">
                <a16:creationId xmlns:a16="http://schemas.microsoft.com/office/drawing/2014/main" id="{8FC18EBA-A148-4931-9DFB-155CE01EE396}"/>
              </a:ext>
            </a:extLst>
          </p:cNvPr>
          <p:cNvPicPr>
            <a:picLocks noChangeAspect="1"/>
          </p:cNvPicPr>
          <p:nvPr/>
        </p:nvPicPr>
        <p:blipFill>
          <a:blip r:embed="rId4"/>
          <a:stretch>
            <a:fillRect/>
          </a:stretch>
        </p:blipFill>
        <p:spPr>
          <a:xfrm rot="5400000">
            <a:off x="1587879" y="1648113"/>
            <a:ext cx="290199" cy="640628"/>
          </a:xfrm>
          <a:prstGeom prst="rect">
            <a:avLst/>
          </a:prstGeom>
        </p:spPr>
      </p:pic>
      <p:pic>
        <p:nvPicPr>
          <p:cNvPr id="17" name="Picture 16">
            <a:extLst>
              <a:ext uri="{FF2B5EF4-FFF2-40B4-BE49-F238E27FC236}">
                <a16:creationId xmlns:a16="http://schemas.microsoft.com/office/drawing/2014/main" id="{D42655DC-F290-4C86-9080-B793EA37C455}"/>
              </a:ext>
            </a:extLst>
          </p:cNvPr>
          <p:cNvPicPr>
            <a:picLocks noChangeAspect="1"/>
          </p:cNvPicPr>
          <p:nvPr/>
        </p:nvPicPr>
        <p:blipFill>
          <a:blip r:embed="rId4"/>
          <a:stretch>
            <a:fillRect/>
          </a:stretch>
        </p:blipFill>
        <p:spPr>
          <a:xfrm rot="5400000">
            <a:off x="10229944" y="1484306"/>
            <a:ext cx="290199" cy="968243"/>
          </a:xfrm>
          <a:prstGeom prst="rect">
            <a:avLst/>
          </a:prstGeom>
        </p:spPr>
      </p:pic>
      <p:pic>
        <p:nvPicPr>
          <p:cNvPr id="20" name="Picture 19">
            <a:extLst>
              <a:ext uri="{FF2B5EF4-FFF2-40B4-BE49-F238E27FC236}">
                <a16:creationId xmlns:a16="http://schemas.microsoft.com/office/drawing/2014/main" id="{871D1EDC-8F3B-42F8-A428-5AEAEE1858C2}"/>
              </a:ext>
            </a:extLst>
          </p:cNvPr>
          <p:cNvPicPr>
            <a:picLocks noChangeAspect="1"/>
          </p:cNvPicPr>
          <p:nvPr/>
        </p:nvPicPr>
        <p:blipFill>
          <a:blip r:embed="rId4"/>
          <a:stretch>
            <a:fillRect/>
          </a:stretch>
        </p:blipFill>
        <p:spPr>
          <a:xfrm rot="5400000">
            <a:off x="5974206" y="1522672"/>
            <a:ext cx="336670" cy="845044"/>
          </a:xfrm>
          <a:prstGeom prst="rect">
            <a:avLst/>
          </a:prstGeom>
        </p:spPr>
      </p:pic>
      <p:pic>
        <p:nvPicPr>
          <p:cNvPr id="21" name="Picture 20">
            <a:extLst>
              <a:ext uri="{FF2B5EF4-FFF2-40B4-BE49-F238E27FC236}">
                <a16:creationId xmlns:a16="http://schemas.microsoft.com/office/drawing/2014/main" id="{FB947A61-CCC1-43B2-9E8A-6E92974C4867}"/>
              </a:ext>
            </a:extLst>
          </p:cNvPr>
          <p:cNvPicPr>
            <a:picLocks noChangeAspect="1"/>
          </p:cNvPicPr>
          <p:nvPr/>
        </p:nvPicPr>
        <p:blipFill>
          <a:blip r:embed="rId4"/>
          <a:stretch>
            <a:fillRect/>
          </a:stretch>
        </p:blipFill>
        <p:spPr>
          <a:xfrm rot="5400000">
            <a:off x="4879756" y="1883777"/>
            <a:ext cx="290199" cy="572661"/>
          </a:xfrm>
          <a:prstGeom prst="rect">
            <a:avLst/>
          </a:prstGeom>
        </p:spPr>
      </p:pic>
    </p:spTree>
    <p:extLst>
      <p:ext uri="{BB962C8B-B14F-4D97-AF65-F5344CB8AC3E}">
        <p14:creationId xmlns:p14="http://schemas.microsoft.com/office/powerpoint/2010/main" val="3418163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heel(1)">
                                      <p:cBhvr>
                                        <p:cTn id="7" dur="20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wheel(1)">
                                      <p:cBhvr>
                                        <p:cTn id="12" dur="20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wheel(1)">
                                      <p:cBhvr>
                                        <p:cTn id="17" dur="2000"/>
                                        <p:tgtEl>
                                          <p:spTgt spid="20"/>
                                        </p:tgtEl>
                                      </p:cBhvr>
                                    </p:animEffect>
                                  </p:childTnLst>
                                </p:cTn>
                              </p:par>
                            </p:childTnLst>
                          </p:cTn>
                        </p:par>
                      </p:childTnLst>
                    </p:cTn>
                  </p:par>
                  <p:par>
                    <p:cTn id="18" fill="hold">
                      <p:stCondLst>
                        <p:cond delay="indefinite"/>
                      </p:stCondLst>
                      <p:childTnLst>
                        <p:par>
                          <p:cTn id="19" fill="hold">
                            <p:stCondLst>
                              <p:cond delay="0"/>
                            </p:stCondLst>
                            <p:childTnLst>
                              <p:par>
                                <p:cTn id="20" presetID="21" presetClass="entr" presetSubtype="1" fill="hold" nodeType="click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wheel(1)">
                                      <p:cBhvr>
                                        <p:cTn id="22" dur="20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8200" y="1777749"/>
            <a:ext cx="10515600" cy="2743200"/>
          </a:xfrm>
        </p:spPr>
        <p:txBody>
          <a:bodyPr anchor="ctr"/>
          <a:lstStyle/>
          <a:p>
            <a:r>
              <a:rPr lang="en-US" err="1"/>
              <a:t>rx</a:t>
            </a:r>
            <a:r>
              <a:rPr lang="en-US"/>
              <a:t> Manager</a:t>
            </a:r>
          </a:p>
        </p:txBody>
      </p:sp>
      <p:sp>
        <p:nvSpPr>
          <p:cNvPr id="2" name="Text Placeholder 1">
            <a:extLst>
              <a:ext uri="{FF2B5EF4-FFF2-40B4-BE49-F238E27FC236}">
                <a16:creationId xmlns:a16="http://schemas.microsoft.com/office/drawing/2014/main" id="{13B5803E-1E09-41F8-BF45-D3B03FBDFB62}"/>
              </a:ext>
            </a:extLst>
          </p:cNvPr>
          <p:cNvSpPr>
            <a:spLocks noGrp="1"/>
          </p:cNvSpPr>
          <p:nvPr>
            <p:ph type="body" sz="quarter" idx="10"/>
          </p:nvPr>
        </p:nvSpPr>
        <p:spPr>
          <a:xfrm>
            <a:off x="838200" y="4063749"/>
            <a:ext cx="10515600" cy="914400"/>
          </a:xfrm>
        </p:spPr>
        <p:txBody>
          <a:bodyPr>
            <a:normAutofit/>
          </a:bodyPr>
          <a:lstStyle/>
          <a:p>
            <a:r>
              <a:rPr lang="en-US" sz="3600" err="1"/>
              <a:t>tABS</a:t>
            </a:r>
            <a:r>
              <a:rPr lang="en-US" sz="3600"/>
              <a:t>  </a:t>
            </a:r>
          </a:p>
        </p:txBody>
      </p:sp>
    </p:spTree>
    <p:extLst>
      <p:ext uri="{BB962C8B-B14F-4D97-AF65-F5344CB8AC3E}">
        <p14:creationId xmlns:p14="http://schemas.microsoft.com/office/powerpoint/2010/main" val="34302573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6">
            <a:extLst>
              <a:ext uri="{FF2B5EF4-FFF2-40B4-BE49-F238E27FC236}">
                <a16:creationId xmlns:a16="http://schemas.microsoft.com/office/drawing/2014/main" id="{C2242365-A546-4D65-BEBC-EAA22DB526C2}"/>
              </a:ext>
            </a:extLst>
          </p:cNvPr>
          <p:cNvSpPr>
            <a:spLocks noGrp="1"/>
          </p:cNvSpPr>
          <p:nvPr>
            <p:ph type="title"/>
          </p:nvPr>
        </p:nvSpPr>
        <p:spPr/>
        <p:style>
          <a:lnRef idx="0">
            <a:schemeClr val="accent1"/>
          </a:lnRef>
          <a:fillRef idx="3">
            <a:schemeClr val="accent1"/>
          </a:fillRef>
          <a:effectRef idx="3">
            <a:schemeClr val="accent1"/>
          </a:effectRef>
          <a:fontRef idx="minor">
            <a:schemeClr val="lt1"/>
          </a:fontRef>
        </p:style>
        <p:txBody>
          <a:bodyPr anchor="ctr"/>
          <a:lstStyle/>
          <a:p>
            <a:pPr algn="ctr"/>
            <a:r>
              <a:rPr lang="en-US"/>
              <a:t>RX Manager</a:t>
            </a:r>
          </a:p>
        </p:txBody>
      </p:sp>
      <p:sp>
        <p:nvSpPr>
          <p:cNvPr id="4" name="Content Placeholder 3">
            <a:extLst>
              <a:ext uri="{FF2B5EF4-FFF2-40B4-BE49-F238E27FC236}">
                <a16:creationId xmlns:a16="http://schemas.microsoft.com/office/drawing/2014/main" id="{84651AFC-E321-46CA-8F4F-A2EA89B7623C}"/>
              </a:ext>
            </a:extLst>
          </p:cNvPr>
          <p:cNvSpPr>
            <a:spLocks noGrp="1"/>
          </p:cNvSpPr>
          <p:nvPr>
            <p:ph sz="half" idx="4294967295"/>
          </p:nvPr>
        </p:nvSpPr>
        <p:spPr>
          <a:xfrm>
            <a:off x="1676168" y="2346571"/>
            <a:ext cx="9184212" cy="3804251"/>
          </a:xfrm>
        </p:spPr>
        <p:txBody>
          <a:bodyPr vert="horz" lIns="91440" tIns="45720" rIns="91440" bIns="45720" rtlCol="0" anchor="t">
            <a:normAutofit/>
          </a:bodyPr>
          <a:lstStyle/>
          <a:p>
            <a:pPr marL="45720" indent="0">
              <a:buNone/>
            </a:pPr>
            <a:r>
              <a:rPr lang="en-US"/>
              <a:t>There are a total of 18 tabs within the Rx manager. Clicking on the tab will display the number of Rxs within that tab.</a:t>
            </a:r>
          </a:p>
          <a:p>
            <a:pPr marL="45720" indent="0">
              <a:buNone/>
            </a:pPr>
            <a:r>
              <a:rPr lang="en-US"/>
              <a:t>Tabs:</a:t>
            </a:r>
          </a:p>
          <a:p>
            <a:pPr>
              <a:buChar char="•"/>
            </a:pPr>
            <a:r>
              <a:rPr lang="en-US"/>
              <a:t>New: New prescriptions with no veterinary fax information. These orders will need to be manually contacted for us to either obtain a fax number to the office or a verbal authorization.</a:t>
            </a:r>
            <a:endParaRPr lang="en-US">
              <a:cs typeface="Calibri"/>
            </a:endParaRPr>
          </a:p>
          <a:p>
            <a:pPr>
              <a:buChar char="•"/>
            </a:pPr>
            <a:r>
              <a:rPr lang="en-US"/>
              <a:t>Waiting: Prescriptions waiting to be authorized by the veterinary office.</a:t>
            </a:r>
            <a:endParaRPr lang="en-US">
              <a:cs typeface="Calibri"/>
            </a:endParaRPr>
          </a:p>
          <a:p>
            <a:pPr>
              <a:buChar char="•"/>
            </a:pPr>
            <a:r>
              <a:rPr lang="en-US"/>
              <a:t>Failed Fax: Faxes which failed to be transmitted to the veterinarian's office. </a:t>
            </a:r>
            <a:endParaRPr lang="en-US">
              <a:cs typeface="Calibri"/>
            </a:endParaRPr>
          </a:p>
          <a:p>
            <a:pPr marL="502920" indent="-457200">
              <a:buFont typeface="Arial" pitchFamily="34" charset="0"/>
              <a:buAutoNum type="arabicPeriod"/>
            </a:pPr>
            <a:endParaRPr lang="en-US">
              <a:cs typeface="Calibri"/>
            </a:endParaRPr>
          </a:p>
        </p:txBody>
      </p:sp>
      <p:sp>
        <p:nvSpPr>
          <p:cNvPr id="8" name="TextBox 7">
            <a:extLst>
              <a:ext uri="{FF2B5EF4-FFF2-40B4-BE49-F238E27FC236}">
                <a16:creationId xmlns:a16="http://schemas.microsoft.com/office/drawing/2014/main" id="{70A1F793-66C7-4973-91FF-095771A2DF41}"/>
              </a:ext>
            </a:extLst>
          </p:cNvPr>
          <p:cNvSpPr txBox="1"/>
          <p:nvPr/>
        </p:nvSpPr>
        <p:spPr>
          <a:xfrm>
            <a:off x="5672568" y="1159500"/>
            <a:ext cx="2903973" cy="369332"/>
          </a:xfrm>
          <a:prstGeom prst="rect">
            <a:avLst/>
          </a:prstGeom>
          <a:noFill/>
        </p:spPr>
        <p:txBody>
          <a:bodyPr wrap="square" rtlCol="0">
            <a:spAutoFit/>
          </a:bodyPr>
          <a:lstStyle/>
          <a:p>
            <a:r>
              <a:rPr lang="en-US">
                <a:solidFill>
                  <a:schemeClr val="bg1"/>
                </a:solidFill>
              </a:rPr>
              <a:t>Tabs</a:t>
            </a:r>
          </a:p>
        </p:txBody>
      </p:sp>
      <p:pic>
        <p:nvPicPr>
          <p:cNvPr id="2" name="Picture 1">
            <a:extLst>
              <a:ext uri="{FF2B5EF4-FFF2-40B4-BE49-F238E27FC236}">
                <a16:creationId xmlns:a16="http://schemas.microsoft.com/office/drawing/2014/main" id="{0D5A6C0E-1AF4-4A0E-BF79-2A73297801F2}"/>
              </a:ext>
            </a:extLst>
          </p:cNvPr>
          <p:cNvPicPr>
            <a:picLocks noChangeAspect="1"/>
          </p:cNvPicPr>
          <p:nvPr/>
        </p:nvPicPr>
        <p:blipFill>
          <a:blip r:embed="rId3"/>
          <a:stretch>
            <a:fillRect/>
          </a:stretch>
        </p:blipFill>
        <p:spPr>
          <a:xfrm>
            <a:off x="1564212" y="1826795"/>
            <a:ext cx="9144000" cy="400533"/>
          </a:xfrm>
          <a:prstGeom prst="rect">
            <a:avLst/>
          </a:prstGeom>
        </p:spPr>
      </p:pic>
    </p:spTree>
    <p:extLst>
      <p:ext uri="{BB962C8B-B14F-4D97-AF65-F5344CB8AC3E}">
        <p14:creationId xmlns:p14="http://schemas.microsoft.com/office/powerpoint/2010/main" val="3319427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6">
            <a:extLst>
              <a:ext uri="{FF2B5EF4-FFF2-40B4-BE49-F238E27FC236}">
                <a16:creationId xmlns:a16="http://schemas.microsoft.com/office/drawing/2014/main" id="{C2242365-A546-4D65-BEBC-EAA22DB526C2}"/>
              </a:ext>
            </a:extLst>
          </p:cNvPr>
          <p:cNvSpPr>
            <a:spLocks noGrp="1"/>
          </p:cNvSpPr>
          <p:nvPr>
            <p:ph type="title"/>
          </p:nvPr>
        </p:nvSpPr>
        <p:spPr/>
        <p:style>
          <a:lnRef idx="0">
            <a:schemeClr val="accent1"/>
          </a:lnRef>
          <a:fillRef idx="3">
            <a:schemeClr val="accent1"/>
          </a:fillRef>
          <a:effectRef idx="3">
            <a:schemeClr val="accent1"/>
          </a:effectRef>
          <a:fontRef idx="minor">
            <a:schemeClr val="lt1"/>
          </a:fontRef>
        </p:style>
        <p:txBody>
          <a:bodyPr anchor="ctr"/>
          <a:lstStyle/>
          <a:p>
            <a:pPr algn="ctr"/>
            <a:r>
              <a:rPr lang="en-US"/>
              <a:t>RX Manager</a:t>
            </a:r>
          </a:p>
        </p:txBody>
      </p:sp>
      <p:sp>
        <p:nvSpPr>
          <p:cNvPr id="4" name="Content Placeholder 3">
            <a:extLst>
              <a:ext uri="{FF2B5EF4-FFF2-40B4-BE49-F238E27FC236}">
                <a16:creationId xmlns:a16="http://schemas.microsoft.com/office/drawing/2014/main" id="{84651AFC-E321-46CA-8F4F-A2EA89B7623C}"/>
              </a:ext>
            </a:extLst>
          </p:cNvPr>
          <p:cNvSpPr>
            <a:spLocks noGrp="1"/>
          </p:cNvSpPr>
          <p:nvPr>
            <p:ph sz="half" idx="4294967295"/>
          </p:nvPr>
        </p:nvSpPr>
        <p:spPr>
          <a:xfrm>
            <a:off x="1564212" y="2302500"/>
            <a:ext cx="9184212" cy="3804251"/>
          </a:xfrm>
        </p:spPr>
        <p:txBody>
          <a:bodyPr vert="horz" lIns="91440" tIns="45720" rIns="91440" bIns="45720" rtlCol="0" anchor="t">
            <a:normAutofit/>
          </a:bodyPr>
          <a:lstStyle/>
          <a:p>
            <a:pPr marL="45720" indent="0">
              <a:buNone/>
            </a:pPr>
            <a:r>
              <a:rPr lang="en-US"/>
              <a:t>Tabs:</a:t>
            </a:r>
          </a:p>
          <a:p>
            <a:pPr>
              <a:buChar char="•"/>
            </a:pPr>
            <a:r>
              <a:rPr lang="en-US"/>
              <a:t>VM:</a:t>
            </a:r>
            <a:r>
              <a:rPr lang="en-US" dirty="0"/>
              <a:t> </a:t>
            </a:r>
            <a:r>
              <a:rPr lang="en-US"/>
              <a:t>Any verbal authorization which has been recorded by one of our technicians will appear here for our pharmacists to review.</a:t>
            </a:r>
            <a:endParaRPr lang="en-US">
              <a:cs typeface="Calibri"/>
            </a:endParaRPr>
          </a:p>
          <a:p>
            <a:pPr>
              <a:buChar char="•"/>
            </a:pPr>
            <a:r>
              <a:rPr lang="en-US"/>
              <a:t>Received: Any prescription which has been received and linked to an order will be moved to this tab for review.  It will then be sent to RPH Review or be validated by a pharmacist. </a:t>
            </a:r>
            <a:endParaRPr lang="en-US">
              <a:cs typeface="Calibri"/>
            </a:endParaRPr>
          </a:p>
          <a:p>
            <a:pPr>
              <a:buChar char="•"/>
            </a:pPr>
            <a:r>
              <a:rPr lang="en-US"/>
              <a:t>RX Issue:</a:t>
            </a:r>
            <a:r>
              <a:rPr lang="en-US" b="1" dirty="0">
                <a:solidFill>
                  <a:schemeClr val="accent1">
                    <a:lumMod val="75000"/>
                  </a:schemeClr>
                </a:solidFill>
              </a:rPr>
              <a:t> </a:t>
            </a:r>
            <a:r>
              <a:rPr lang="en-US">
                <a:solidFill>
                  <a:srgbClr val="595959"/>
                </a:solidFill>
              </a:rPr>
              <a:t>Prescriptions</a:t>
            </a:r>
            <a:r>
              <a:rPr lang="en-US"/>
              <a:t> with errors found by pharmacists, will appear here. If the product or products ordered do not match what the veterinarian prescribed, the pharmacy team will mark them as Rx Issue.  The client will have to be contacted before we can make any changes.</a:t>
            </a:r>
            <a:endParaRPr lang="en-US">
              <a:cs typeface="Calibri"/>
            </a:endParaRPr>
          </a:p>
          <a:p>
            <a:pPr>
              <a:buFont typeface="Wingdings" panose="05000000000000000000" pitchFamily="2" charset="2"/>
              <a:buChar char="Ø"/>
            </a:pPr>
            <a:endParaRPr lang="en-US">
              <a:cs typeface="Calibri"/>
            </a:endParaRPr>
          </a:p>
          <a:p>
            <a:pPr marL="502920" indent="-457200">
              <a:buFont typeface="Arial" pitchFamily="34" charset="0"/>
              <a:buAutoNum type="arabicPeriod"/>
            </a:pPr>
            <a:endParaRPr lang="en-US">
              <a:cs typeface="Calibri"/>
            </a:endParaRPr>
          </a:p>
        </p:txBody>
      </p:sp>
      <p:sp>
        <p:nvSpPr>
          <p:cNvPr id="8" name="TextBox 7">
            <a:extLst>
              <a:ext uri="{FF2B5EF4-FFF2-40B4-BE49-F238E27FC236}">
                <a16:creationId xmlns:a16="http://schemas.microsoft.com/office/drawing/2014/main" id="{70A1F793-66C7-4973-91FF-095771A2DF41}"/>
              </a:ext>
            </a:extLst>
          </p:cNvPr>
          <p:cNvSpPr txBox="1"/>
          <p:nvPr/>
        </p:nvSpPr>
        <p:spPr>
          <a:xfrm>
            <a:off x="5615059" y="1159500"/>
            <a:ext cx="2903973" cy="369332"/>
          </a:xfrm>
          <a:prstGeom prst="rect">
            <a:avLst/>
          </a:prstGeom>
          <a:noFill/>
        </p:spPr>
        <p:txBody>
          <a:bodyPr wrap="square" rtlCol="0">
            <a:spAutoFit/>
          </a:bodyPr>
          <a:lstStyle/>
          <a:p>
            <a:r>
              <a:rPr lang="en-US">
                <a:solidFill>
                  <a:schemeClr val="bg1"/>
                </a:solidFill>
              </a:rPr>
              <a:t>Tabs</a:t>
            </a:r>
          </a:p>
        </p:txBody>
      </p:sp>
      <p:pic>
        <p:nvPicPr>
          <p:cNvPr id="2" name="Picture 1">
            <a:extLst>
              <a:ext uri="{FF2B5EF4-FFF2-40B4-BE49-F238E27FC236}">
                <a16:creationId xmlns:a16="http://schemas.microsoft.com/office/drawing/2014/main" id="{0D5A6C0E-1AF4-4A0E-BF79-2A73297801F2}"/>
              </a:ext>
            </a:extLst>
          </p:cNvPr>
          <p:cNvPicPr>
            <a:picLocks noChangeAspect="1"/>
          </p:cNvPicPr>
          <p:nvPr/>
        </p:nvPicPr>
        <p:blipFill>
          <a:blip r:embed="rId3"/>
          <a:stretch>
            <a:fillRect/>
          </a:stretch>
        </p:blipFill>
        <p:spPr>
          <a:xfrm>
            <a:off x="1564212" y="1826795"/>
            <a:ext cx="9144000" cy="400533"/>
          </a:xfrm>
          <a:prstGeom prst="rect">
            <a:avLst/>
          </a:prstGeom>
        </p:spPr>
      </p:pic>
    </p:spTree>
    <p:extLst>
      <p:ext uri="{BB962C8B-B14F-4D97-AF65-F5344CB8AC3E}">
        <p14:creationId xmlns:p14="http://schemas.microsoft.com/office/powerpoint/2010/main" val="4229079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6">
            <a:extLst>
              <a:ext uri="{FF2B5EF4-FFF2-40B4-BE49-F238E27FC236}">
                <a16:creationId xmlns:a16="http://schemas.microsoft.com/office/drawing/2014/main" id="{C2242365-A546-4D65-BEBC-EAA22DB526C2}"/>
              </a:ext>
            </a:extLst>
          </p:cNvPr>
          <p:cNvSpPr>
            <a:spLocks noGrp="1"/>
          </p:cNvSpPr>
          <p:nvPr>
            <p:ph type="title"/>
          </p:nvPr>
        </p:nvSpPr>
        <p:spPr/>
        <p:style>
          <a:lnRef idx="0">
            <a:schemeClr val="accent1"/>
          </a:lnRef>
          <a:fillRef idx="3">
            <a:schemeClr val="accent1"/>
          </a:fillRef>
          <a:effectRef idx="3">
            <a:schemeClr val="accent1"/>
          </a:effectRef>
          <a:fontRef idx="minor">
            <a:schemeClr val="lt1"/>
          </a:fontRef>
        </p:style>
        <p:txBody>
          <a:bodyPr anchor="ctr"/>
          <a:lstStyle/>
          <a:p>
            <a:pPr algn="ctr"/>
            <a:r>
              <a:rPr lang="en-US"/>
              <a:t>RX Manager</a:t>
            </a:r>
          </a:p>
        </p:txBody>
      </p:sp>
      <p:sp>
        <p:nvSpPr>
          <p:cNvPr id="4" name="Content Placeholder 3">
            <a:extLst>
              <a:ext uri="{FF2B5EF4-FFF2-40B4-BE49-F238E27FC236}">
                <a16:creationId xmlns:a16="http://schemas.microsoft.com/office/drawing/2014/main" id="{84651AFC-E321-46CA-8F4F-A2EA89B7623C}"/>
              </a:ext>
            </a:extLst>
          </p:cNvPr>
          <p:cNvSpPr>
            <a:spLocks noGrp="1"/>
          </p:cNvSpPr>
          <p:nvPr>
            <p:ph sz="half" idx="4294967295"/>
          </p:nvPr>
        </p:nvSpPr>
        <p:spPr>
          <a:xfrm>
            <a:off x="1564212" y="2390663"/>
            <a:ext cx="9184212" cy="3804251"/>
          </a:xfrm>
        </p:spPr>
        <p:txBody>
          <a:bodyPr vert="horz" lIns="91440" tIns="45720" rIns="91440" bIns="45720" rtlCol="0" anchor="t">
            <a:normAutofit/>
          </a:bodyPr>
          <a:lstStyle/>
          <a:p>
            <a:pPr marL="45720" indent="0">
              <a:buNone/>
            </a:pPr>
            <a:r>
              <a:rPr lang="en-US"/>
              <a:t>Tabs:</a:t>
            </a:r>
          </a:p>
          <a:p>
            <a:pPr>
              <a:buChar char="•"/>
            </a:pPr>
            <a:r>
              <a:rPr lang="en-US"/>
              <a:t>Manuals:</a:t>
            </a:r>
            <a:r>
              <a:rPr lang="en-US" dirty="0"/>
              <a:t> </a:t>
            </a:r>
            <a:r>
              <a:rPr lang="en-US"/>
              <a:t> Any order that needs to be manually followed up on regarding a prescription approval. </a:t>
            </a:r>
            <a:endParaRPr lang="en-US">
              <a:cs typeface="Calibri"/>
            </a:endParaRPr>
          </a:p>
          <a:p>
            <a:r>
              <a:rPr lang="en-US"/>
              <a:t>Autoship: </a:t>
            </a:r>
            <a:r>
              <a:rPr lang="en-US">
                <a:ea typeface="+mn-lt"/>
                <a:cs typeface="+mn-lt"/>
              </a:rPr>
              <a:t>Any autoship order that needs to be manually followed up on regarding a prescription approval. </a:t>
            </a:r>
            <a:endParaRPr lang="en-US"/>
          </a:p>
          <a:p>
            <a:pPr lvl="1"/>
            <a:r>
              <a:rPr lang="en-US"/>
              <a:t>This is a high priority tab and must be completed by the end of the day.</a:t>
            </a:r>
            <a:r>
              <a:rPr lang="en-US" dirty="0"/>
              <a:t> </a:t>
            </a:r>
            <a:endParaRPr lang="en-US">
              <a:solidFill>
                <a:srgbClr val="595959"/>
              </a:solidFill>
              <a:cs typeface="Calibri"/>
            </a:endParaRPr>
          </a:p>
          <a:p>
            <a:pPr>
              <a:buChar char="•"/>
            </a:pPr>
            <a:r>
              <a:rPr lang="en-US"/>
              <a:t>Rush:</a:t>
            </a:r>
            <a:r>
              <a:rPr lang="en-US" b="1" dirty="0">
                <a:solidFill>
                  <a:schemeClr val="accent1">
                    <a:lumMod val="75000"/>
                  </a:schemeClr>
                </a:solidFill>
              </a:rPr>
              <a:t> </a:t>
            </a:r>
            <a:r>
              <a:rPr lang="en-US"/>
              <a:t>All orders which have been placed with expedited shipping </a:t>
            </a:r>
            <a:endParaRPr lang="en-US" dirty="0">
              <a:cs typeface="Calibri"/>
            </a:endParaRPr>
          </a:p>
          <a:p>
            <a:pPr>
              <a:buChar char="•"/>
            </a:pPr>
            <a:r>
              <a:rPr lang="en-US">
                <a:cs typeface="Calibri"/>
              </a:rPr>
              <a:t>Re-Submitted: Our pharmacist will review the prescription.  If it has been entered incorrectly our pharmacy technician will need to review it. </a:t>
            </a:r>
          </a:p>
          <a:p>
            <a:pPr marL="502920" indent="-457200">
              <a:buAutoNum type="arabicPeriod"/>
            </a:pPr>
            <a:endParaRPr lang="en-US">
              <a:cs typeface="Calibri"/>
            </a:endParaRPr>
          </a:p>
        </p:txBody>
      </p:sp>
      <p:sp>
        <p:nvSpPr>
          <p:cNvPr id="8" name="TextBox 7">
            <a:extLst>
              <a:ext uri="{FF2B5EF4-FFF2-40B4-BE49-F238E27FC236}">
                <a16:creationId xmlns:a16="http://schemas.microsoft.com/office/drawing/2014/main" id="{70A1F793-66C7-4973-91FF-095771A2DF41}"/>
              </a:ext>
            </a:extLst>
          </p:cNvPr>
          <p:cNvSpPr txBox="1"/>
          <p:nvPr/>
        </p:nvSpPr>
        <p:spPr>
          <a:xfrm>
            <a:off x="5764583" y="1159500"/>
            <a:ext cx="2903973" cy="369332"/>
          </a:xfrm>
          <a:prstGeom prst="rect">
            <a:avLst/>
          </a:prstGeom>
          <a:noFill/>
        </p:spPr>
        <p:txBody>
          <a:bodyPr wrap="square" rtlCol="0">
            <a:spAutoFit/>
          </a:bodyPr>
          <a:lstStyle/>
          <a:p>
            <a:r>
              <a:rPr lang="en-US">
                <a:solidFill>
                  <a:schemeClr val="bg1"/>
                </a:solidFill>
              </a:rPr>
              <a:t>Tab</a:t>
            </a:r>
          </a:p>
        </p:txBody>
      </p:sp>
      <p:pic>
        <p:nvPicPr>
          <p:cNvPr id="2" name="Picture 1">
            <a:extLst>
              <a:ext uri="{FF2B5EF4-FFF2-40B4-BE49-F238E27FC236}">
                <a16:creationId xmlns:a16="http://schemas.microsoft.com/office/drawing/2014/main" id="{0D5A6C0E-1AF4-4A0E-BF79-2A73297801F2}"/>
              </a:ext>
            </a:extLst>
          </p:cNvPr>
          <p:cNvPicPr>
            <a:picLocks noChangeAspect="1"/>
          </p:cNvPicPr>
          <p:nvPr/>
        </p:nvPicPr>
        <p:blipFill>
          <a:blip r:embed="rId3"/>
          <a:stretch>
            <a:fillRect/>
          </a:stretch>
        </p:blipFill>
        <p:spPr>
          <a:xfrm>
            <a:off x="1564212" y="1826795"/>
            <a:ext cx="9144000" cy="400533"/>
          </a:xfrm>
          <a:prstGeom prst="rect">
            <a:avLst/>
          </a:prstGeom>
        </p:spPr>
      </p:pic>
    </p:spTree>
    <p:extLst>
      <p:ext uri="{BB962C8B-B14F-4D97-AF65-F5344CB8AC3E}">
        <p14:creationId xmlns:p14="http://schemas.microsoft.com/office/powerpoint/2010/main" val="2715099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6">
            <a:extLst>
              <a:ext uri="{FF2B5EF4-FFF2-40B4-BE49-F238E27FC236}">
                <a16:creationId xmlns:a16="http://schemas.microsoft.com/office/drawing/2014/main" id="{C2242365-A546-4D65-BEBC-EAA22DB526C2}"/>
              </a:ext>
            </a:extLst>
          </p:cNvPr>
          <p:cNvSpPr>
            <a:spLocks noGrp="1"/>
          </p:cNvSpPr>
          <p:nvPr>
            <p:ph type="title"/>
          </p:nvPr>
        </p:nvSpPr>
        <p:spPr/>
        <p:style>
          <a:lnRef idx="0">
            <a:schemeClr val="accent1"/>
          </a:lnRef>
          <a:fillRef idx="3">
            <a:schemeClr val="accent1"/>
          </a:fillRef>
          <a:effectRef idx="3">
            <a:schemeClr val="accent1"/>
          </a:effectRef>
          <a:fontRef idx="minor">
            <a:schemeClr val="lt1"/>
          </a:fontRef>
        </p:style>
        <p:txBody>
          <a:bodyPr anchor="ctr"/>
          <a:lstStyle/>
          <a:p>
            <a:pPr algn="ctr"/>
            <a:r>
              <a:rPr lang="en-US"/>
              <a:t>RX Manager</a:t>
            </a:r>
          </a:p>
        </p:txBody>
      </p:sp>
      <p:sp>
        <p:nvSpPr>
          <p:cNvPr id="4" name="Content Placeholder 3">
            <a:extLst>
              <a:ext uri="{FF2B5EF4-FFF2-40B4-BE49-F238E27FC236}">
                <a16:creationId xmlns:a16="http://schemas.microsoft.com/office/drawing/2014/main" id="{84651AFC-E321-46CA-8F4F-A2EA89B7623C}"/>
              </a:ext>
            </a:extLst>
          </p:cNvPr>
          <p:cNvSpPr>
            <a:spLocks noGrp="1"/>
          </p:cNvSpPr>
          <p:nvPr>
            <p:ph sz="half" idx="4294967295"/>
          </p:nvPr>
        </p:nvSpPr>
        <p:spPr>
          <a:xfrm>
            <a:off x="1564212" y="2390663"/>
            <a:ext cx="9148771" cy="3334907"/>
          </a:xfrm>
        </p:spPr>
        <p:txBody>
          <a:bodyPr vert="horz" lIns="91440" tIns="45720" rIns="91440" bIns="45720" rtlCol="0" anchor="t">
            <a:normAutofit lnSpcReduction="10000"/>
          </a:bodyPr>
          <a:lstStyle/>
          <a:p>
            <a:pPr marL="45720" indent="0">
              <a:buNone/>
            </a:pPr>
            <a:r>
              <a:rPr lang="en-US"/>
              <a:t>Tabs:</a:t>
            </a:r>
          </a:p>
          <a:p>
            <a:pPr>
              <a:buChar char="•"/>
            </a:pPr>
            <a:r>
              <a:rPr lang="en-US"/>
              <a:t>RPH:  Orders that have prescriptions attached and are awaiting review by the pharmacists for validation.</a:t>
            </a:r>
            <a:r>
              <a:rPr lang="en-US" dirty="0"/>
              <a:t> </a:t>
            </a:r>
            <a:endParaRPr lang="en-US">
              <a:cs typeface="Calibri"/>
            </a:endParaRPr>
          </a:p>
          <a:p>
            <a:pPr>
              <a:buChar char="•"/>
            </a:pPr>
            <a:r>
              <a:rPr lang="en-US"/>
              <a:t>Fill:</a:t>
            </a:r>
            <a:r>
              <a:rPr lang="en-US" dirty="0"/>
              <a:t> </a:t>
            </a:r>
            <a:r>
              <a:rPr lang="en-US"/>
              <a:t>All orders that have been filled by production and have been assigned a bin location. </a:t>
            </a:r>
            <a:endParaRPr lang="en-US">
              <a:cs typeface="Calibri"/>
            </a:endParaRPr>
          </a:p>
          <a:p>
            <a:pPr>
              <a:buFont typeface="Arial,Sans-Serif" pitchFamily="34" charset="0"/>
              <a:buChar char="•"/>
            </a:pPr>
            <a:r>
              <a:rPr lang="en-US">
                <a:cs typeface="Calibri"/>
              </a:rPr>
              <a:t>Fill On Hold:</a:t>
            </a:r>
            <a:r>
              <a:rPr lang="en-US" b="1" dirty="0">
                <a:solidFill>
                  <a:schemeClr val="accent1">
                    <a:lumMod val="75000"/>
                  </a:schemeClr>
                </a:solidFill>
                <a:cs typeface="Calibri"/>
              </a:rPr>
              <a:t> </a:t>
            </a:r>
            <a:r>
              <a:rPr lang="en-US">
                <a:cs typeface="Calibri"/>
              </a:rPr>
              <a:t>Any prescription that has been validated and has an error or there is not enough stock to fulfill order</a:t>
            </a:r>
          </a:p>
          <a:p>
            <a:pPr>
              <a:buFont typeface="Arial,Sans-Serif" pitchFamily="34" charset="0"/>
              <a:buChar char="•"/>
            </a:pPr>
            <a:r>
              <a:rPr lang="en-US">
                <a:cs typeface="Calibri"/>
              </a:rPr>
              <a:t>All Rx SO: Specifies which order the prescription has been used on and how many times it was used.</a:t>
            </a:r>
            <a:endParaRPr lang="en-US"/>
          </a:p>
          <a:p>
            <a:endParaRPr lang="en-US"/>
          </a:p>
        </p:txBody>
      </p:sp>
      <p:sp>
        <p:nvSpPr>
          <p:cNvPr id="8" name="TextBox 7">
            <a:extLst>
              <a:ext uri="{FF2B5EF4-FFF2-40B4-BE49-F238E27FC236}">
                <a16:creationId xmlns:a16="http://schemas.microsoft.com/office/drawing/2014/main" id="{70A1F793-66C7-4973-91FF-095771A2DF41}"/>
              </a:ext>
            </a:extLst>
          </p:cNvPr>
          <p:cNvSpPr txBox="1"/>
          <p:nvPr/>
        </p:nvSpPr>
        <p:spPr>
          <a:xfrm>
            <a:off x="5764583" y="1159500"/>
            <a:ext cx="2903973" cy="369332"/>
          </a:xfrm>
          <a:prstGeom prst="rect">
            <a:avLst/>
          </a:prstGeom>
          <a:noFill/>
        </p:spPr>
        <p:txBody>
          <a:bodyPr wrap="square" rtlCol="0">
            <a:spAutoFit/>
          </a:bodyPr>
          <a:lstStyle/>
          <a:p>
            <a:r>
              <a:rPr lang="en-US">
                <a:solidFill>
                  <a:schemeClr val="bg1"/>
                </a:solidFill>
              </a:rPr>
              <a:t>Tab</a:t>
            </a:r>
          </a:p>
        </p:txBody>
      </p:sp>
      <p:pic>
        <p:nvPicPr>
          <p:cNvPr id="2" name="Picture 1">
            <a:extLst>
              <a:ext uri="{FF2B5EF4-FFF2-40B4-BE49-F238E27FC236}">
                <a16:creationId xmlns:a16="http://schemas.microsoft.com/office/drawing/2014/main" id="{0D5A6C0E-1AF4-4A0E-BF79-2A73297801F2}"/>
              </a:ext>
            </a:extLst>
          </p:cNvPr>
          <p:cNvPicPr>
            <a:picLocks noChangeAspect="1"/>
          </p:cNvPicPr>
          <p:nvPr/>
        </p:nvPicPr>
        <p:blipFill>
          <a:blip r:embed="rId3"/>
          <a:stretch>
            <a:fillRect/>
          </a:stretch>
        </p:blipFill>
        <p:spPr>
          <a:xfrm>
            <a:off x="1564212" y="1826795"/>
            <a:ext cx="9144000" cy="400533"/>
          </a:xfrm>
          <a:prstGeom prst="rect">
            <a:avLst/>
          </a:prstGeom>
        </p:spPr>
      </p:pic>
    </p:spTree>
    <p:extLst>
      <p:ext uri="{BB962C8B-B14F-4D97-AF65-F5344CB8AC3E}">
        <p14:creationId xmlns:p14="http://schemas.microsoft.com/office/powerpoint/2010/main" val="1164800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6">
            <a:extLst>
              <a:ext uri="{FF2B5EF4-FFF2-40B4-BE49-F238E27FC236}">
                <a16:creationId xmlns:a16="http://schemas.microsoft.com/office/drawing/2014/main" id="{C2242365-A546-4D65-BEBC-EAA22DB526C2}"/>
              </a:ext>
            </a:extLst>
          </p:cNvPr>
          <p:cNvSpPr>
            <a:spLocks noGrp="1"/>
          </p:cNvSpPr>
          <p:nvPr>
            <p:ph type="title"/>
          </p:nvPr>
        </p:nvSpPr>
        <p:spPr/>
        <p:style>
          <a:lnRef idx="0">
            <a:schemeClr val="accent1"/>
          </a:lnRef>
          <a:fillRef idx="3">
            <a:schemeClr val="accent1"/>
          </a:fillRef>
          <a:effectRef idx="3">
            <a:schemeClr val="accent1"/>
          </a:effectRef>
          <a:fontRef idx="minor">
            <a:schemeClr val="lt1"/>
          </a:fontRef>
        </p:style>
        <p:txBody>
          <a:bodyPr anchor="ctr"/>
          <a:lstStyle/>
          <a:p>
            <a:pPr algn="ctr"/>
            <a:r>
              <a:rPr lang="en-US"/>
              <a:t>RX Manager</a:t>
            </a:r>
          </a:p>
        </p:txBody>
      </p:sp>
      <p:sp>
        <p:nvSpPr>
          <p:cNvPr id="4" name="Content Placeholder 3">
            <a:extLst>
              <a:ext uri="{FF2B5EF4-FFF2-40B4-BE49-F238E27FC236}">
                <a16:creationId xmlns:a16="http://schemas.microsoft.com/office/drawing/2014/main" id="{84651AFC-E321-46CA-8F4F-A2EA89B7623C}"/>
              </a:ext>
            </a:extLst>
          </p:cNvPr>
          <p:cNvSpPr>
            <a:spLocks noGrp="1"/>
          </p:cNvSpPr>
          <p:nvPr>
            <p:ph sz="half" idx="4294967295"/>
          </p:nvPr>
        </p:nvSpPr>
        <p:spPr>
          <a:xfrm>
            <a:off x="1564212" y="2390663"/>
            <a:ext cx="9184212" cy="3804251"/>
          </a:xfrm>
        </p:spPr>
        <p:txBody>
          <a:bodyPr vert="horz" lIns="91440" tIns="45720" rIns="91440" bIns="45720" rtlCol="0" anchor="t">
            <a:normAutofit/>
          </a:bodyPr>
          <a:lstStyle/>
          <a:p>
            <a:pPr marL="45720" indent="0">
              <a:buNone/>
            </a:pPr>
            <a:r>
              <a:rPr lang="en-US"/>
              <a:t>Tabs:</a:t>
            </a:r>
          </a:p>
          <a:p>
            <a:pPr>
              <a:buChar char="•"/>
            </a:pPr>
            <a:r>
              <a:rPr lang="en-US"/>
              <a:t>To Cancel:</a:t>
            </a:r>
            <a:r>
              <a:rPr lang="en-US" dirty="0"/>
              <a:t> </a:t>
            </a:r>
            <a:r>
              <a:rPr lang="en-US"/>
              <a:t>Three manual attempts will be made to get the prescription authorized, if no response received, Rx will be marked pending cancellation and it will appear here.  </a:t>
            </a:r>
            <a:endParaRPr lang="en-US">
              <a:solidFill>
                <a:srgbClr val="595959"/>
              </a:solidFill>
            </a:endParaRPr>
          </a:p>
          <a:p>
            <a:pPr>
              <a:buChar char="•"/>
            </a:pPr>
            <a:r>
              <a:rPr lang="en-US"/>
              <a:t>Declined:</a:t>
            </a:r>
            <a:r>
              <a:rPr lang="en-US" dirty="0"/>
              <a:t> </a:t>
            </a:r>
            <a:r>
              <a:rPr lang="en-US"/>
              <a:t>Any order which has been declined by the prescribing veterinary office can be found here.</a:t>
            </a:r>
            <a:endParaRPr lang="en-US">
              <a:solidFill>
                <a:srgbClr val="595959"/>
              </a:solidFill>
            </a:endParaRPr>
          </a:p>
          <a:p>
            <a:pPr>
              <a:buChar char="•"/>
            </a:pPr>
            <a:r>
              <a:rPr lang="en-US"/>
              <a:t>All Rx: </a:t>
            </a:r>
            <a:r>
              <a:rPr lang="en-US" b="1" dirty="0">
                <a:solidFill>
                  <a:schemeClr val="accent1">
                    <a:lumMod val="75000"/>
                  </a:schemeClr>
                </a:solidFill>
              </a:rPr>
              <a:t> </a:t>
            </a:r>
            <a:r>
              <a:rPr lang="en-US">
                <a:solidFill>
                  <a:srgbClr val="595959"/>
                </a:solidFill>
              </a:rPr>
              <a:t>All</a:t>
            </a:r>
            <a:r>
              <a:rPr lang="en-US"/>
              <a:t> prescriptions a customer has obtained or attempted to obtain will be in this tab and will include declined, expired/used and valid. </a:t>
            </a:r>
            <a:endParaRPr lang="en-US">
              <a:cs typeface="Calibri"/>
            </a:endParaRPr>
          </a:p>
        </p:txBody>
      </p:sp>
      <p:sp>
        <p:nvSpPr>
          <p:cNvPr id="8" name="TextBox 7">
            <a:extLst>
              <a:ext uri="{FF2B5EF4-FFF2-40B4-BE49-F238E27FC236}">
                <a16:creationId xmlns:a16="http://schemas.microsoft.com/office/drawing/2014/main" id="{70A1F793-66C7-4973-91FF-095771A2DF41}"/>
              </a:ext>
            </a:extLst>
          </p:cNvPr>
          <p:cNvSpPr txBox="1"/>
          <p:nvPr/>
        </p:nvSpPr>
        <p:spPr>
          <a:xfrm>
            <a:off x="5764583" y="1159500"/>
            <a:ext cx="2903973" cy="369332"/>
          </a:xfrm>
          <a:prstGeom prst="rect">
            <a:avLst/>
          </a:prstGeom>
          <a:noFill/>
        </p:spPr>
        <p:txBody>
          <a:bodyPr wrap="square" rtlCol="0">
            <a:spAutoFit/>
          </a:bodyPr>
          <a:lstStyle/>
          <a:p>
            <a:r>
              <a:rPr lang="en-US">
                <a:solidFill>
                  <a:schemeClr val="bg1"/>
                </a:solidFill>
              </a:rPr>
              <a:t>Tab</a:t>
            </a:r>
          </a:p>
        </p:txBody>
      </p:sp>
      <p:pic>
        <p:nvPicPr>
          <p:cNvPr id="2" name="Picture 1">
            <a:extLst>
              <a:ext uri="{FF2B5EF4-FFF2-40B4-BE49-F238E27FC236}">
                <a16:creationId xmlns:a16="http://schemas.microsoft.com/office/drawing/2014/main" id="{0D5A6C0E-1AF4-4A0E-BF79-2A73297801F2}"/>
              </a:ext>
            </a:extLst>
          </p:cNvPr>
          <p:cNvPicPr>
            <a:picLocks noChangeAspect="1"/>
          </p:cNvPicPr>
          <p:nvPr/>
        </p:nvPicPr>
        <p:blipFill>
          <a:blip r:embed="rId3"/>
          <a:stretch>
            <a:fillRect/>
          </a:stretch>
        </p:blipFill>
        <p:spPr>
          <a:xfrm>
            <a:off x="1564212" y="1826795"/>
            <a:ext cx="9144000" cy="400533"/>
          </a:xfrm>
          <a:prstGeom prst="rect">
            <a:avLst/>
          </a:prstGeom>
        </p:spPr>
      </p:pic>
    </p:spTree>
    <p:extLst>
      <p:ext uri="{BB962C8B-B14F-4D97-AF65-F5344CB8AC3E}">
        <p14:creationId xmlns:p14="http://schemas.microsoft.com/office/powerpoint/2010/main" val="38450837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865F3BA-E615-4533-A24B-3E37DAAF3D3E}"/>
              </a:ext>
            </a:extLst>
          </p:cNvPr>
          <p:cNvSpPr>
            <a:spLocks noGrp="1"/>
          </p:cNvSpPr>
          <p:nvPr>
            <p:ph sz="half" idx="1"/>
          </p:nvPr>
        </p:nvSpPr>
        <p:spPr>
          <a:xfrm>
            <a:off x="1524000" y="1714500"/>
            <a:ext cx="9144000" cy="2616340"/>
          </a:xfrm>
        </p:spPr>
        <p:txBody>
          <a:bodyPr vert="horz" lIns="91440" tIns="45720" rIns="91440" bIns="45720" rtlCol="0" anchor="t">
            <a:normAutofit/>
          </a:bodyPr>
          <a:lstStyle/>
          <a:p>
            <a:pPr marL="342900" indent="-342900">
              <a:buFont typeface="Arial" panose="05000000000000000000" pitchFamily="2" charset="2"/>
              <a:buChar char="•"/>
            </a:pPr>
            <a:r>
              <a:rPr lang="en-US"/>
              <a:t>Customer accounts can be accessed through the Customer Manager tab by entering any of the information requested below.</a:t>
            </a:r>
          </a:p>
          <a:p>
            <a:pPr marL="662940" lvl="1" indent="-342900">
              <a:buFont typeface="Arial" panose="05000000000000000000" pitchFamily="2" charset="2"/>
              <a:buChar char="•"/>
            </a:pPr>
            <a:r>
              <a:rPr lang="en-US"/>
              <a:t>Specific, rather than general information must be entered in order to bring up the correct account.</a:t>
            </a:r>
            <a:endParaRPr lang="en-US">
              <a:cs typeface="Calibri"/>
            </a:endParaRPr>
          </a:p>
          <a:p>
            <a:pPr marL="45720" indent="0">
              <a:buNone/>
            </a:pPr>
            <a:endParaRPr lang="en-US"/>
          </a:p>
        </p:txBody>
      </p:sp>
      <p:sp>
        <p:nvSpPr>
          <p:cNvPr id="5" name="Title 6">
            <a:extLst>
              <a:ext uri="{FF2B5EF4-FFF2-40B4-BE49-F238E27FC236}">
                <a16:creationId xmlns:a16="http://schemas.microsoft.com/office/drawing/2014/main" id="{0AB029AF-FB9A-4086-AE3E-1D6B4C8A8101}"/>
              </a:ext>
            </a:extLst>
          </p:cNvPr>
          <p:cNvSpPr>
            <a:spLocks noGrp="1"/>
          </p:cNvSpPr>
          <p:nvPr>
            <p:ph type="title"/>
          </p:nvPr>
        </p:nvSpPr>
        <p:spPr>
          <a:xfrm>
            <a:off x="1524000" y="457200"/>
            <a:ext cx="9144000" cy="1143000"/>
          </a:xfrm>
        </p:spPr>
        <p:style>
          <a:lnRef idx="0">
            <a:schemeClr val="accent1"/>
          </a:lnRef>
          <a:fillRef idx="3">
            <a:schemeClr val="accent1"/>
          </a:fillRef>
          <a:effectRef idx="3">
            <a:schemeClr val="accent1"/>
          </a:effectRef>
          <a:fontRef idx="minor">
            <a:schemeClr val="lt1"/>
          </a:fontRef>
        </p:style>
        <p:txBody>
          <a:bodyPr anchor="ctr"/>
          <a:lstStyle/>
          <a:p>
            <a:pPr algn="ctr"/>
            <a:r>
              <a:rPr lang="en-US"/>
              <a:t>Customer Manager</a:t>
            </a:r>
          </a:p>
        </p:txBody>
      </p:sp>
      <p:sp>
        <p:nvSpPr>
          <p:cNvPr id="7" name="TextBox 6">
            <a:extLst>
              <a:ext uri="{FF2B5EF4-FFF2-40B4-BE49-F238E27FC236}">
                <a16:creationId xmlns:a16="http://schemas.microsoft.com/office/drawing/2014/main" id="{3364C11D-AACF-4C49-8FAC-85B96D0D73AA}"/>
              </a:ext>
            </a:extLst>
          </p:cNvPr>
          <p:cNvSpPr txBox="1"/>
          <p:nvPr/>
        </p:nvSpPr>
        <p:spPr>
          <a:xfrm>
            <a:off x="5174901" y="1230868"/>
            <a:ext cx="2903973" cy="369332"/>
          </a:xfrm>
          <a:prstGeom prst="rect">
            <a:avLst/>
          </a:prstGeom>
          <a:noFill/>
        </p:spPr>
        <p:txBody>
          <a:bodyPr wrap="square" rtlCol="0">
            <a:spAutoFit/>
          </a:bodyPr>
          <a:lstStyle/>
          <a:p>
            <a:r>
              <a:rPr lang="en-US">
                <a:solidFill>
                  <a:schemeClr val="bg1"/>
                </a:solidFill>
              </a:rPr>
              <a:t>Search for Accounts</a:t>
            </a:r>
          </a:p>
        </p:txBody>
      </p:sp>
      <p:pic>
        <p:nvPicPr>
          <p:cNvPr id="11" name="Picture 10">
            <a:extLst>
              <a:ext uri="{FF2B5EF4-FFF2-40B4-BE49-F238E27FC236}">
                <a16:creationId xmlns:a16="http://schemas.microsoft.com/office/drawing/2014/main" id="{8BF4AB10-A75F-4A42-BD20-0939D0CD2539}"/>
              </a:ext>
            </a:extLst>
          </p:cNvPr>
          <p:cNvPicPr>
            <a:picLocks noChangeAspect="1"/>
          </p:cNvPicPr>
          <p:nvPr/>
        </p:nvPicPr>
        <p:blipFill>
          <a:blip r:embed="rId3"/>
          <a:stretch>
            <a:fillRect/>
          </a:stretch>
        </p:blipFill>
        <p:spPr>
          <a:xfrm>
            <a:off x="1743078" y="3609181"/>
            <a:ext cx="8705843" cy="2017951"/>
          </a:xfrm>
          <a:prstGeom prst="rect">
            <a:avLst/>
          </a:prstGeom>
        </p:spPr>
      </p:pic>
    </p:spTree>
    <p:extLst>
      <p:ext uri="{BB962C8B-B14F-4D97-AF65-F5344CB8AC3E}">
        <p14:creationId xmlns:p14="http://schemas.microsoft.com/office/powerpoint/2010/main" val="404846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8200" y="1777749"/>
            <a:ext cx="10515600" cy="2743200"/>
          </a:xfrm>
        </p:spPr>
        <p:txBody>
          <a:bodyPr anchor="ctr"/>
          <a:lstStyle/>
          <a:p>
            <a:r>
              <a:rPr lang="en-US" err="1"/>
              <a:t>rx</a:t>
            </a:r>
            <a:r>
              <a:rPr lang="en-US"/>
              <a:t> Manager</a:t>
            </a:r>
          </a:p>
        </p:txBody>
      </p:sp>
      <p:sp>
        <p:nvSpPr>
          <p:cNvPr id="2" name="Text Placeholder 1">
            <a:extLst>
              <a:ext uri="{FF2B5EF4-FFF2-40B4-BE49-F238E27FC236}">
                <a16:creationId xmlns:a16="http://schemas.microsoft.com/office/drawing/2014/main" id="{13B5803E-1E09-41F8-BF45-D3B03FBDFB62}"/>
              </a:ext>
            </a:extLst>
          </p:cNvPr>
          <p:cNvSpPr>
            <a:spLocks noGrp="1"/>
          </p:cNvSpPr>
          <p:nvPr>
            <p:ph type="body" sz="quarter" idx="10"/>
          </p:nvPr>
        </p:nvSpPr>
        <p:spPr>
          <a:xfrm>
            <a:off x="838200" y="4063749"/>
            <a:ext cx="10515600" cy="914400"/>
          </a:xfrm>
        </p:spPr>
        <p:txBody>
          <a:bodyPr>
            <a:normAutofit/>
          </a:bodyPr>
          <a:lstStyle/>
          <a:p>
            <a:r>
              <a:rPr lang="en-US" sz="3600"/>
              <a:t>Task Tabs  </a:t>
            </a:r>
          </a:p>
        </p:txBody>
      </p:sp>
    </p:spTree>
    <p:extLst>
      <p:ext uri="{BB962C8B-B14F-4D97-AF65-F5344CB8AC3E}">
        <p14:creationId xmlns:p14="http://schemas.microsoft.com/office/powerpoint/2010/main" val="1544725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6">
            <a:extLst>
              <a:ext uri="{FF2B5EF4-FFF2-40B4-BE49-F238E27FC236}">
                <a16:creationId xmlns:a16="http://schemas.microsoft.com/office/drawing/2014/main" id="{C2242365-A546-4D65-BEBC-EAA22DB526C2}"/>
              </a:ext>
            </a:extLst>
          </p:cNvPr>
          <p:cNvSpPr>
            <a:spLocks noGrp="1"/>
          </p:cNvSpPr>
          <p:nvPr>
            <p:ph type="title"/>
          </p:nvPr>
        </p:nvSpPr>
        <p:spPr/>
        <p:style>
          <a:lnRef idx="0">
            <a:schemeClr val="accent1"/>
          </a:lnRef>
          <a:fillRef idx="3">
            <a:schemeClr val="accent1"/>
          </a:fillRef>
          <a:effectRef idx="3">
            <a:schemeClr val="accent1"/>
          </a:effectRef>
          <a:fontRef idx="minor">
            <a:schemeClr val="lt1"/>
          </a:fontRef>
        </p:style>
        <p:txBody>
          <a:bodyPr anchor="ctr"/>
          <a:lstStyle/>
          <a:p>
            <a:pPr algn="ctr"/>
            <a:r>
              <a:rPr lang="en-US"/>
              <a:t>Rx Manager</a:t>
            </a:r>
          </a:p>
        </p:txBody>
      </p:sp>
      <p:sp>
        <p:nvSpPr>
          <p:cNvPr id="3" name="TextBox 2">
            <a:extLst>
              <a:ext uri="{FF2B5EF4-FFF2-40B4-BE49-F238E27FC236}">
                <a16:creationId xmlns:a16="http://schemas.microsoft.com/office/drawing/2014/main" id="{7BDD2021-7E60-4394-B4E8-948C97CDB09E}"/>
              </a:ext>
            </a:extLst>
          </p:cNvPr>
          <p:cNvSpPr txBox="1"/>
          <p:nvPr/>
        </p:nvSpPr>
        <p:spPr>
          <a:xfrm>
            <a:off x="5415500" y="1154070"/>
            <a:ext cx="3178512" cy="369332"/>
          </a:xfrm>
          <a:prstGeom prst="rect">
            <a:avLst/>
          </a:prstGeom>
          <a:noFill/>
        </p:spPr>
        <p:txBody>
          <a:bodyPr wrap="square" rtlCol="0">
            <a:spAutoFit/>
          </a:bodyPr>
          <a:lstStyle/>
          <a:p>
            <a:r>
              <a:rPr lang="en-US">
                <a:solidFill>
                  <a:schemeClr val="bg1"/>
                </a:solidFill>
              </a:rPr>
              <a:t>Task Tabs</a:t>
            </a:r>
          </a:p>
        </p:txBody>
      </p:sp>
      <p:sp>
        <p:nvSpPr>
          <p:cNvPr id="5" name="Content Placeholder 4">
            <a:extLst>
              <a:ext uri="{FF2B5EF4-FFF2-40B4-BE49-F238E27FC236}">
                <a16:creationId xmlns:a16="http://schemas.microsoft.com/office/drawing/2014/main" id="{C497B8D6-A018-495C-A3C7-151891D21EB1}"/>
              </a:ext>
            </a:extLst>
          </p:cNvPr>
          <p:cNvSpPr>
            <a:spLocks noGrp="1"/>
          </p:cNvSpPr>
          <p:nvPr>
            <p:ph sz="half" idx="1"/>
          </p:nvPr>
        </p:nvSpPr>
        <p:spPr>
          <a:xfrm>
            <a:off x="1524000" y="1703294"/>
            <a:ext cx="5934084" cy="3318683"/>
          </a:xfrm>
        </p:spPr>
        <p:txBody>
          <a:bodyPr vert="horz" lIns="91440" tIns="45720" rIns="91440" bIns="45720" rtlCol="0" anchor="t">
            <a:normAutofit/>
          </a:bodyPr>
          <a:lstStyle/>
          <a:p>
            <a:pPr marL="45720" indent="0">
              <a:buNone/>
            </a:pPr>
            <a:r>
              <a:rPr lang="en-US">
                <a:cs typeface="Calibri"/>
              </a:rPr>
              <a:t>Manuals and Autoship Tabs:  Orders that need to be manually followed up on regarding a prescription </a:t>
            </a:r>
            <a:r>
              <a:rPr lang="en-US" dirty="0">
                <a:cs typeface="Calibri"/>
              </a:rPr>
              <a:t>approval.  </a:t>
            </a:r>
          </a:p>
          <a:p>
            <a:pPr marL="45720" indent="0" algn="just">
              <a:buNone/>
            </a:pPr>
            <a:r>
              <a:rPr lang="en-US" u="sng" err="1"/>
              <a:t>Autoship</a:t>
            </a:r>
            <a:r>
              <a:rPr lang="en-US"/>
              <a:t> and </a:t>
            </a:r>
            <a:r>
              <a:rPr lang="en-US" u="sng"/>
              <a:t>Manuals</a:t>
            </a:r>
            <a:r>
              <a:rPr lang="en-US"/>
              <a:t> have only one difference:</a:t>
            </a:r>
            <a:endParaRPr lang="en-US">
              <a:cs typeface="Calibri"/>
            </a:endParaRPr>
          </a:p>
          <a:p>
            <a:pPr>
              <a:buChar char="•"/>
            </a:pPr>
            <a:r>
              <a:rPr lang="en-US" err="1"/>
              <a:t>Autoships</a:t>
            </a:r>
            <a:r>
              <a:rPr lang="en-US"/>
              <a:t> are  priority orders, as these are repeating customers.  We want to make sure that this tab is always cleared before the end of day.</a:t>
            </a:r>
            <a:endParaRPr lang="en-US">
              <a:cs typeface="Calibri"/>
            </a:endParaRPr>
          </a:p>
          <a:p>
            <a:pPr marL="45720" indent="0">
              <a:buNone/>
            </a:pPr>
            <a:endParaRPr lang="en-US">
              <a:cs typeface="Calibri"/>
            </a:endParaRPr>
          </a:p>
          <a:p>
            <a:pPr marL="45720" indent="0">
              <a:buNone/>
            </a:pPr>
            <a:endParaRPr lang="en-US">
              <a:cs typeface="Calibri"/>
            </a:endParaRPr>
          </a:p>
          <a:p>
            <a:endParaRPr lang="en-US"/>
          </a:p>
          <a:p>
            <a:pPr marL="45720" indent="0" algn="just">
              <a:buNone/>
            </a:pPr>
            <a:endParaRPr lang="en-US">
              <a:cs typeface="Calibri"/>
            </a:endParaRPr>
          </a:p>
          <a:p>
            <a:pPr algn="just"/>
            <a:endParaRPr lang="en-US">
              <a:cs typeface="Calibri"/>
            </a:endParaRPr>
          </a:p>
          <a:p>
            <a:pPr algn="just"/>
            <a:endParaRPr lang="en-US">
              <a:cs typeface="Calibri"/>
            </a:endParaRPr>
          </a:p>
        </p:txBody>
      </p:sp>
      <p:pic>
        <p:nvPicPr>
          <p:cNvPr id="2" name="Picture 3" descr="A close up of a sign&#10;&#10;Description generated with very high confidence">
            <a:extLst>
              <a:ext uri="{FF2B5EF4-FFF2-40B4-BE49-F238E27FC236}">
                <a16:creationId xmlns:a16="http://schemas.microsoft.com/office/drawing/2014/main" id="{FA9895A0-119E-4FE0-AEA9-EC2A4C881E37}"/>
              </a:ext>
            </a:extLst>
          </p:cNvPr>
          <p:cNvPicPr>
            <a:picLocks noChangeAspect="1"/>
          </p:cNvPicPr>
          <p:nvPr/>
        </p:nvPicPr>
        <p:blipFill>
          <a:blip r:embed="rId2"/>
          <a:stretch>
            <a:fillRect/>
          </a:stretch>
        </p:blipFill>
        <p:spPr>
          <a:xfrm>
            <a:off x="7681415" y="2312983"/>
            <a:ext cx="2743200" cy="2209289"/>
          </a:xfrm>
          <a:prstGeom prst="rect">
            <a:avLst/>
          </a:prstGeom>
        </p:spPr>
      </p:pic>
    </p:spTree>
    <p:extLst>
      <p:ext uri="{BB962C8B-B14F-4D97-AF65-F5344CB8AC3E}">
        <p14:creationId xmlns:p14="http://schemas.microsoft.com/office/powerpoint/2010/main" val="1365114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6">
            <a:extLst>
              <a:ext uri="{FF2B5EF4-FFF2-40B4-BE49-F238E27FC236}">
                <a16:creationId xmlns:a16="http://schemas.microsoft.com/office/drawing/2014/main" id="{C2242365-A546-4D65-BEBC-EAA22DB526C2}"/>
              </a:ext>
            </a:extLst>
          </p:cNvPr>
          <p:cNvSpPr>
            <a:spLocks noGrp="1"/>
          </p:cNvSpPr>
          <p:nvPr>
            <p:ph type="title"/>
          </p:nvPr>
        </p:nvSpPr>
        <p:spPr/>
        <p:style>
          <a:lnRef idx="0">
            <a:schemeClr val="accent1"/>
          </a:lnRef>
          <a:fillRef idx="3">
            <a:schemeClr val="accent1"/>
          </a:fillRef>
          <a:effectRef idx="3">
            <a:schemeClr val="accent1"/>
          </a:effectRef>
          <a:fontRef idx="minor">
            <a:schemeClr val="lt1"/>
          </a:fontRef>
        </p:style>
        <p:txBody>
          <a:bodyPr anchor="ctr"/>
          <a:lstStyle/>
          <a:p>
            <a:pPr algn="ctr"/>
            <a:r>
              <a:rPr lang="en-US"/>
              <a:t>RX Manager</a:t>
            </a:r>
          </a:p>
        </p:txBody>
      </p:sp>
      <p:sp>
        <p:nvSpPr>
          <p:cNvPr id="8" name="TextBox 7">
            <a:extLst>
              <a:ext uri="{FF2B5EF4-FFF2-40B4-BE49-F238E27FC236}">
                <a16:creationId xmlns:a16="http://schemas.microsoft.com/office/drawing/2014/main" id="{70A1F793-66C7-4973-91FF-095771A2DF41}"/>
              </a:ext>
            </a:extLst>
          </p:cNvPr>
          <p:cNvSpPr txBox="1"/>
          <p:nvPr/>
        </p:nvSpPr>
        <p:spPr>
          <a:xfrm>
            <a:off x="5546047" y="1157598"/>
            <a:ext cx="2903973" cy="369332"/>
          </a:xfrm>
          <a:prstGeom prst="rect">
            <a:avLst/>
          </a:prstGeom>
          <a:noFill/>
        </p:spPr>
        <p:txBody>
          <a:bodyPr wrap="square" rtlCol="0">
            <a:spAutoFit/>
          </a:bodyPr>
          <a:lstStyle/>
          <a:p>
            <a:r>
              <a:rPr lang="en-US">
                <a:solidFill>
                  <a:schemeClr val="bg1"/>
                </a:solidFill>
              </a:rPr>
              <a:t>Task Tabs</a:t>
            </a:r>
          </a:p>
        </p:txBody>
      </p:sp>
      <p:pic>
        <p:nvPicPr>
          <p:cNvPr id="18" name="Picture 17">
            <a:extLst>
              <a:ext uri="{FF2B5EF4-FFF2-40B4-BE49-F238E27FC236}">
                <a16:creationId xmlns:a16="http://schemas.microsoft.com/office/drawing/2014/main" id="{4299DE34-C322-49BD-A215-F39C56C114E8}"/>
              </a:ext>
            </a:extLst>
          </p:cNvPr>
          <p:cNvPicPr>
            <a:picLocks noChangeAspect="1"/>
          </p:cNvPicPr>
          <p:nvPr/>
        </p:nvPicPr>
        <p:blipFill>
          <a:blip r:embed="rId3"/>
          <a:stretch>
            <a:fillRect/>
          </a:stretch>
        </p:blipFill>
        <p:spPr>
          <a:xfrm>
            <a:off x="1524000" y="2518708"/>
            <a:ext cx="9144000" cy="3345500"/>
          </a:xfrm>
          <a:prstGeom prst="rect">
            <a:avLst/>
          </a:prstGeom>
        </p:spPr>
      </p:pic>
      <p:sp>
        <p:nvSpPr>
          <p:cNvPr id="19" name="TextBox 18">
            <a:extLst>
              <a:ext uri="{FF2B5EF4-FFF2-40B4-BE49-F238E27FC236}">
                <a16:creationId xmlns:a16="http://schemas.microsoft.com/office/drawing/2014/main" id="{8ECC8D68-EDA6-489A-BBAB-6D6A6DC6EBBD}"/>
              </a:ext>
            </a:extLst>
          </p:cNvPr>
          <p:cNvSpPr txBox="1"/>
          <p:nvPr/>
        </p:nvSpPr>
        <p:spPr>
          <a:xfrm>
            <a:off x="4239823" y="1871497"/>
            <a:ext cx="3712354" cy="369332"/>
          </a:xfrm>
          <a:prstGeom prst="rect">
            <a:avLst/>
          </a:prstGeom>
          <a:noFill/>
        </p:spPr>
        <p:txBody>
          <a:bodyPr wrap="square" rtlCol="0">
            <a:spAutoFit/>
          </a:bodyPr>
          <a:lstStyle/>
          <a:p>
            <a:pPr algn="ctr"/>
            <a:r>
              <a:rPr lang="en-US" u="sng"/>
              <a:t>Manuals Tab</a:t>
            </a:r>
          </a:p>
        </p:txBody>
      </p:sp>
    </p:spTree>
    <p:extLst>
      <p:ext uri="{BB962C8B-B14F-4D97-AF65-F5344CB8AC3E}">
        <p14:creationId xmlns:p14="http://schemas.microsoft.com/office/powerpoint/2010/main" val="71226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BDD2021-7E60-4394-B4E8-948C97CDB09E}"/>
              </a:ext>
            </a:extLst>
          </p:cNvPr>
          <p:cNvSpPr txBox="1"/>
          <p:nvPr/>
        </p:nvSpPr>
        <p:spPr>
          <a:xfrm>
            <a:off x="5649962" y="1204062"/>
            <a:ext cx="3178512" cy="369332"/>
          </a:xfrm>
          <a:prstGeom prst="rect">
            <a:avLst/>
          </a:prstGeom>
          <a:noFill/>
        </p:spPr>
        <p:txBody>
          <a:bodyPr wrap="square" rtlCol="0">
            <a:spAutoFit/>
          </a:bodyPr>
          <a:lstStyle/>
          <a:p>
            <a:r>
              <a:rPr lang="en-US">
                <a:solidFill>
                  <a:schemeClr val="bg1"/>
                </a:solidFill>
              </a:rPr>
              <a:t>Manuals</a:t>
            </a:r>
          </a:p>
        </p:txBody>
      </p:sp>
      <p:pic>
        <p:nvPicPr>
          <p:cNvPr id="12" name="Content Placeholder 11">
            <a:extLst>
              <a:ext uri="{FF2B5EF4-FFF2-40B4-BE49-F238E27FC236}">
                <a16:creationId xmlns:a16="http://schemas.microsoft.com/office/drawing/2014/main" id="{6D130478-0F3C-4C51-81D5-F189D7330009}"/>
              </a:ext>
            </a:extLst>
          </p:cNvPr>
          <p:cNvPicPr>
            <a:picLocks noGrp="1" noChangeAspect="1"/>
          </p:cNvPicPr>
          <p:nvPr>
            <p:ph idx="1"/>
          </p:nvPr>
        </p:nvPicPr>
        <p:blipFill>
          <a:blip r:embed="rId3"/>
          <a:stretch>
            <a:fillRect/>
          </a:stretch>
        </p:blipFill>
        <p:spPr>
          <a:xfrm>
            <a:off x="1524000" y="1777042"/>
            <a:ext cx="9144000" cy="4405222"/>
          </a:xfrm>
          <a:prstGeom prst="rect">
            <a:avLst/>
          </a:prstGeom>
        </p:spPr>
      </p:pic>
      <p:pic>
        <p:nvPicPr>
          <p:cNvPr id="13" name="Picture 12">
            <a:extLst>
              <a:ext uri="{FF2B5EF4-FFF2-40B4-BE49-F238E27FC236}">
                <a16:creationId xmlns:a16="http://schemas.microsoft.com/office/drawing/2014/main" id="{56C0B203-CE50-404C-B529-89E1526DF192}"/>
              </a:ext>
            </a:extLst>
          </p:cNvPr>
          <p:cNvPicPr>
            <a:picLocks noChangeAspect="1"/>
          </p:cNvPicPr>
          <p:nvPr/>
        </p:nvPicPr>
        <p:blipFill>
          <a:blip r:embed="rId4"/>
          <a:stretch>
            <a:fillRect/>
          </a:stretch>
        </p:blipFill>
        <p:spPr>
          <a:xfrm>
            <a:off x="9046234" y="1937405"/>
            <a:ext cx="1708030" cy="682811"/>
          </a:xfrm>
          <a:prstGeom prst="rect">
            <a:avLst/>
          </a:prstGeom>
        </p:spPr>
      </p:pic>
      <p:sp>
        <p:nvSpPr>
          <p:cNvPr id="14" name="Rectangle 13">
            <a:extLst>
              <a:ext uri="{FF2B5EF4-FFF2-40B4-BE49-F238E27FC236}">
                <a16:creationId xmlns:a16="http://schemas.microsoft.com/office/drawing/2014/main" id="{46704F53-3607-4F9F-8A31-905082357E21}"/>
              </a:ext>
            </a:extLst>
          </p:cNvPr>
          <p:cNvSpPr/>
          <p:nvPr/>
        </p:nvSpPr>
        <p:spPr>
          <a:xfrm>
            <a:off x="1524000" y="2883541"/>
            <a:ext cx="799381" cy="3177953"/>
          </a:xfrm>
          <a:prstGeom prst="rect">
            <a:avLst/>
          </a:prstGeom>
          <a:noFill/>
          <a:effectLst>
            <a:glow rad="1397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6">
            <a:extLst>
              <a:ext uri="{FF2B5EF4-FFF2-40B4-BE49-F238E27FC236}">
                <a16:creationId xmlns:a16="http://schemas.microsoft.com/office/drawing/2014/main" id="{4D7AB0CA-D0FD-48FE-B4CA-95B8D213055D}"/>
              </a:ext>
            </a:extLst>
          </p:cNvPr>
          <p:cNvSpPr>
            <a:spLocks noGrp="1"/>
          </p:cNvSpPr>
          <p:nvPr>
            <p:ph type="title"/>
          </p:nvPr>
        </p:nvSpPr>
        <p:spPr>
          <a:xfrm>
            <a:off x="1524000" y="457200"/>
            <a:ext cx="9144000" cy="1143000"/>
          </a:xfrm>
        </p:spPr>
        <p:style>
          <a:lnRef idx="0">
            <a:schemeClr val="accent1"/>
          </a:lnRef>
          <a:fillRef idx="3">
            <a:schemeClr val="accent1"/>
          </a:fillRef>
          <a:effectRef idx="3">
            <a:schemeClr val="accent1"/>
          </a:effectRef>
          <a:fontRef idx="minor">
            <a:schemeClr val="lt1"/>
          </a:fontRef>
        </p:style>
        <p:txBody>
          <a:bodyPr anchor="ctr"/>
          <a:lstStyle/>
          <a:p>
            <a:pPr algn="ctr"/>
            <a:r>
              <a:rPr lang="en-US"/>
              <a:t>Rx Manager</a:t>
            </a:r>
          </a:p>
        </p:txBody>
      </p:sp>
      <p:sp>
        <p:nvSpPr>
          <p:cNvPr id="11" name="TextBox 10">
            <a:extLst>
              <a:ext uri="{FF2B5EF4-FFF2-40B4-BE49-F238E27FC236}">
                <a16:creationId xmlns:a16="http://schemas.microsoft.com/office/drawing/2014/main" id="{CF717B51-B638-4981-BD28-6A2DCE3B0153}"/>
              </a:ext>
            </a:extLst>
          </p:cNvPr>
          <p:cNvSpPr txBox="1"/>
          <p:nvPr/>
        </p:nvSpPr>
        <p:spPr>
          <a:xfrm>
            <a:off x="5546047" y="1157598"/>
            <a:ext cx="2903973" cy="369332"/>
          </a:xfrm>
          <a:prstGeom prst="rect">
            <a:avLst/>
          </a:prstGeom>
          <a:noFill/>
        </p:spPr>
        <p:txBody>
          <a:bodyPr wrap="square" rtlCol="0">
            <a:spAutoFit/>
          </a:bodyPr>
          <a:lstStyle/>
          <a:p>
            <a:r>
              <a:rPr lang="en-US">
                <a:solidFill>
                  <a:schemeClr val="bg1"/>
                </a:solidFill>
              </a:rPr>
              <a:t>Task Tabs</a:t>
            </a:r>
          </a:p>
        </p:txBody>
      </p:sp>
    </p:spTree>
    <p:extLst>
      <p:ext uri="{BB962C8B-B14F-4D97-AF65-F5344CB8AC3E}">
        <p14:creationId xmlns:p14="http://schemas.microsoft.com/office/powerpoint/2010/main" val="1510700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heel(1)">
                                      <p:cBhvr>
                                        <p:cTn id="7" dur="20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heel(1)">
                                      <p:cBhvr>
                                        <p:cTn id="12" dur="2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6">
            <a:extLst>
              <a:ext uri="{FF2B5EF4-FFF2-40B4-BE49-F238E27FC236}">
                <a16:creationId xmlns:a16="http://schemas.microsoft.com/office/drawing/2014/main" id="{C2242365-A546-4D65-BEBC-EAA22DB526C2}"/>
              </a:ext>
            </a:extLst>
          </p:cNvPr>
          <p:cNvSpPr>
            <a:spLocks noGrp="1"/>
          </p:cNvSpPr>
          <p:nvPr>
            <p:ph type="title"/>
          </p:nvPr>
        </p:nvSpPr>
        <p:spPr/>
        <p:style>
          <a:lnRef idx="0">
            <a:schemeClr val="accent1"/>
          </a:lnRef>
          <a:fillRef idx="3">
            <a:schemeClr val="accent1"/>
          </a:fillRef>
          <a:effectRef idx="3">
            <a:schemeClr val="accent1"/>
          </a:effectRef>
          <a:fontRef idx="minor">
            <a:schemeClr val="lt1"/>
          </a:fontRef>
        </p:style>
        <p:txBody>
          <a:bodyPr anchor="ctr"/>
          <a:lstStyle/>
          <a:p>
            <a:pPr algn="ctr"/>
            <a:r>
              <a:rPr lang="en-US"/>
              <a:t>Rx Manager</a:t>
            </a:r>
          </a:p>
        </p:txBody>
      </p:sp>
      <p:pic>
        <p:nvPicPr>
          <p:cNvPr id="5" name="Content Placeholder 4">
            <a:extLst>
              <a:ext uri="{FF2B5EF4-FFF2-40B4-BE49-F238E27FC236}">
                <a16:creationId xmlns:a16="http://schemas.microsoft.com/office/drawing/2014/main" id="{2D43D95C-7A16-4EF9-8DCC-2BB2986C315F}"/>
              </a:ext>
            </a:extLst>
          </p:cNvPr>
          <p:cNvPicPr>
            <a:picLocks noGrp="1" noChangeAspect="1"/>
          </p:cNvPicPr>
          <p:nvPr>
            <p:ph sz="half" idx="1"/>
          </p:nvPr>
        </p:nvPicPr>
        <p:blipFill>
          <a:blip r:embed="rId3"/>
          <a:stretch>
            <a:fillRect/>
          </a:stretch>
        </p:blipFill>
        <p:spPr>
          <a:xfrm>
            <a:off x="1567132" y="1720969"/>
            <a:ext cx="9057736" cy="2275583"/>
          </a:xfrm>
          <a:prstGeom prst="rect">
            <a:avLst/>
          </a:prstGeom>
        </p:spPr>
      </p:pic>
      <p:sp>
        <p:nvSpPr>
          <p:cNvPr id="6" name="Content Placeholder 5">
            <a:extLst>
              <a:ext uri="{FF2B5EF4-FFF2-40B4-BE49-F238E27FC236}">
                <a16:creationId xmlns:a16="http://schemas.microsoft.com/office/drawing/2014/main" id="{8F905978-A69D-4EAD-BBB3-B6E208A37330}"/>
              </a:ext>
            </a:extLst>
          </p:cNvPr>
          <p:cNvSpPr>
            <a:spLocks noGrp="1"/>
          </p:cNvSpPr>
          <p:nvPr>
            <p:ph sz="half" idx="2"/>
          </p:nvPr>
        </p:nvSpPr>
        <p:spPr>
          <a:xfrm>
            <a:off x="2030083" y="4117321"/>
            <a:ext cx="8637917" cy="2059451"/>
          </a:xfrm>
        </p:spPr>
        <p:txBody>
          <a:bodyPr vert="horz" lIns="91440" tIns="45720" rIns="91440" bIns="45720" rtlCol="0" anchor="t">
            <a:normAutofit fontScale="92500" lnSpcReduction="10000"/>
          </a:bodyPr>
          <a:lstStyle/>
          <a:p>
            <a:pPr>
              <a:buChar char="•"/>
            </a:pPr>
            <a:r>
              <a:rPr lang="en-US"/>
              <a:t>Once in the order page you will want to enter the actual Rx Card  by clicking on the hyperlink.</a:t>
            </a:r>
          </a:p>
          <a:p>
            <a:pPr>
              <a:buChar char="•"/>
            </a:pPr>
            <a:r>
              <a:rPr lang="en-US"/>
              <a:t>You will always want to first review the order from the Order Manager before entering the prescription.</a:t>
            </a:r>
            <a:endParaRPr lang="en-US">
              <a:cs typeface="Calibri"/>
            </a:endParaRPr>
          </a:p>
          <a:p>
            <a:pPr>
              <a:buChar char="•"/>
            </a:pPr>
            <a:r>
              <a:rPr lang="en-US"/>
              <a:t>This will allow you to verify how many Rx items are on the order, and how many need authorizations.</a:t>
            </a:r>
            <a:endParaRPr lang="en-US">
              <a:cs typeface="Calibri"/>
            </a:endParaRPr>
          </a:p>
        </p:txBody>
      </p:sp>
      <p:sp>
        <p:nvSpPr>
          <p:cNvPr id="3" name="TextBox 2">
            <a:extLst>
              <a:ext uri="{FF2B5EF4-FFF2-40B4-BE49-F238E27FC236}">
                <a16:creationId xmlns:a16="http://schemas.microsoft.com/office/drawing/2014/main" id="{7BDD2021-7E60-4394-B4E8-948C97CDB09E}"/>
              </a:ext>
            </a:extLst>
          </p:cNvPr>
          <p:cNvSpPr txBox="1"/>
          <p:nvPr/>
        </p:nvSpPr>
        <p:spPr>
          <a:xfrm>
            <a:off x="5649962" y="1204062"/>
            <a:ext cx="3178512" cy="369332"/>
          </a:xfrm>
          <a:prstGeom prst="rect">
            <a:avLst/>
          </a:prstGeom>
          <a:noFill/>
        </p:spPr>
        <p:txBody>
          <a:bodyPr wrap="square" rtlCol="0">
            <a:spAutoFit/>
          </a:bodyPr>
          <a:lstStyle/>
          <a:p>
            <a:r>
              <a:rPr lang="en-US">
                <a:solidFill>
                  <a:schemeClr val="bg1"/>
                </a:solidFill>
              </a:rPr>
              <a:t>Task Tabs</a:t>
            </a:r>
          </a:p>
        </p:txBody>
      </p:sp>
      <p:sp>
        <p:nvSpPr>
          <p:cNvPr id="14" name="Rectangle 13">
            <a:extLst>
              <a:ext uri="{FF2B5EF4-FFF2-40B4-BE49-F238E27FC236}">
                <a16:creationId xmlns:a16="http://schemas.microsoft.com/office/drawing/2014/main" id="{46704F53-3607-4F9F-8A31-905082357E21}"/>
              </a:ext>
            </a:extLst>
          </p:cNvPr>
          <p:cNvSpPr/>
          <p:nvPr/>
        </p:nvSpPr>
        <p:spPr>
          <a:xfrm rot="5400000">
            <a:off x="5548099" y="1999767"/>
            <a:ext cx="336678" cy="977660"/>
          </a:xfrm>
          <a:prstGeom prst="rect">
            <a:avLst/>
          </a:prstGeom>
          <a:noFill/>
          <a:effectLst>
            <a:glow rad="1397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23732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heel(1)">
                                      <p:cBhvr>
                                        <p:cTn id="7" dur="2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6">
            <a:extLst>
              <a:ext uri="{FF2B5EF4-FFF2-40B4-BE49-F238E27FC236}">
                <a16:creationId xmlns:a16="http://schemas.microsoft.com/office/drawing/2014/main" id="{C2242365-A546-4D65-BEBC-EAA22DB526C2}"/>
              </a:ext>
            </a:extLst>
          </p:cNvPr>
          <p:cNvSpPr>
            <a:spLocks noGrp="1"/>
          </p:cNvSpPr>
          <p:nvPr>
            <p:ph type="title"/>
          </p:nvPr>
        </p:nvSpPr>
        <p:spPr/>
        <p:style>
          <a:lnRef idx="0">
            <a:schemeClr val="accent1"/>
          </a:lnRef>
          <a:fillRef idx="3">
            <a:schemeClr val="accent1"/>
          </a:fillRef>
          <a:effectRef idx="3">
            <a:schemeClr val="accent1"/>
          </a:effectRef>
          <a:fontRef idx="minor">
            <a:schemeClr val="lt1"/>
          </a:fontRef>
        </p:style>
        <p:txBody>
          <a:bodyPr anchor="ctr"/>
          <a:lstStyle/>
          <a:p>
            <a:pPr algn="ctr"/>
            <a:r>
              <a:rPr lang="en-US"/>
              <a:t>Rx Manager</a:t>
            </a:r>
          </a:p>
        </p:txBody>
      </p:sp>
      <p:pic>
        <p:nvPicPr>
          <p:cNvPr id="7" name="Content Placeholder 6">
            <a:extLst>
              <a:ext uri="{FF2B5EF4-FFF2-40B4-BE49-F238E27FC236}">
                <a16:creationId xmlns:a16="http://schemas.microsoft.com/office/drawing/2014/main" id="{FC15A1BA-0875-4AD7-AF7A-AC04F94794AD}"/>
              </a:ext>
            </a:extLst>
          </p:cNvPr>
          <p:cNvPicPr>
            <a:picLocks noGrp="1" noChangeAspect="1"/>
          </p:cNvPicPr>
          <p:nvPr>
            <p:ph idx="1"/>
          </p:nvPr>
        </p:nvPicPr>
        <p:blipFill>
          <a:blip r:embed="rId3"/>
          <a:stretch>
            <a:fillRect/>
          </a:stretch>
        </p:blipFill>
        <p:spPr>
          <a:xfrm>
            <a:off x="1524000" y="1748287"/>
            <a:ext cx="9144000" cy="4324709"/>
          </a:xfrm>
          <a:prstGeom prst="rect">
            <a:avLst/>
          </a:prstGeom>
        </p:spPr>
      </p:pic>
      <p:sp>
        <p:nvSpPr>
          <p:cNvPr id="3" name="TextBox 2">
            <a:extLst>
              <a:ext uri="{FF2B5EF4-FFF2-40B4-BE49-F238E27FC236}">
                <a16:creationId xmlns:a16="http://schemas.microsoft.com/office/drawing/2014/main" id="{7BDD2021-7E60-4394-B4E8-948C97CDB09E}"/>
              </a:ext>
            </a:extLst>
          </p:cNvPr>
          <p:cNvSpPr txBox="1"/>
          <p:nvPr/>
        </p:nvSpPr>
        <p:spPr>
          <a:xfrm>
            <a:off x="5649962" y="1204062"/>
            <a:ext cx="3178512" cy="369332"/>
          </a:xfrm>
          <a:prstGeom prst="rect">
            <a:avLst/>
          </a:prstGeom>
          <a:noFill/>
        </p:spPr>
        <p:txBody>
          <a:bodyPr wrap="square" rtlCol="0">
            <a:spAutoFit/>
          </a:bodyPr>
          <a:lstStyle/>
          <a:p>
            <a:r>
              <a:rPr lang="en-US">
                <a:solidFill>
                  <a:schemeClr val="bg1"/>
                </a:solidFill>
              </a:rPr>
              <a:t>Task Tabs</a:t>
            </a:r>
          </a:p>
        </p:txBody>
      </p:sp>
      <p:sp>
        <p:nvSpPr>
          <p:cNvPr id="14" name="Rectangle 13">
            <a:extLst>
              <a:ext uri="{FF2B5EF4-FFF2-40B4-BE49-F238E27FC236}">
                <a16:creationId xmlns:a16="http://schemas.microsoft.com/office/drawing/2014/main" id="{46704F53-3607-4F9F-8A31-905082357E21}"/>
              </a:ext>
            </a:extLst>
          </p:cNvPr>
          <p:cNvSpPr/>
          <p:nvPr/>
        </p:nvSpPr>
        <p:spPr>
          <a:xfrm rot="5400000">
            <a:off x="2564920" y="1650520"/>
            <a:ext cx="258792" cy="2478657"/>
          </a:xfrm>
          <a:prstGeom prst="rect">
            <a:avLst/>
          </a:prstGeom>
          <a:noFill/>
          <a:effectLst>
            <a:glow rad="1397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D47CFD8-E09F-4FA5-ACE4-1FAA34052BBB}"/>
              </a:ext>
            </a:extLst>
          </p:cNvPr>
          <p:cNvSpPr/>
          <p:nvPr/>
        </p:nvSpPr>
        <p:spPr>
          <a:xfrm rot="5400000">
            <a:off x="8377686" y="2546232"/>
            <a:ext cx="925904" cy="3654723"/>
          </a:xfrm>
          <a:prstGeom prst="rect">
            <a:avLst/>
          </a:prstGeom>
          <a:noFill/>
          <a:effectLst>
            <a:glow rad="1397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C58261A-A586-4335-A909-8099F7009EC4}"/>
              </a:ext>
            </a:extLst>
          </p:cNvPr>
          <p:cNvSpPr/>
          <p:nvPr/>
        </p:nvSpPr>
        <p:spPr>
          <a:xfrm rot="5400000">
            <a:off x="7725941" y="1607592"/>
            <a:ext cx="1053328" cy="2478657"/>
          </a:xfrm>
          <a:prstGeom prst="rect">
            <a:avLst/>
          </a:prstGeom>
          <a:noFill/>
          <a:effectLst>
            <a:glow rad="1397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272536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heel(1)">
                                      <p:cBhvr>
                                        <p:cTn id="7" dur="20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heel(1)">
                                      <p:cBhvr>
                                        <p:cTn id="12" dur="20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wheel(1)">
                                      <p:cBhvr>
                                        <p:cTn id="17" dur="2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1" grpId="0" animBg="1"/>
      <p:bldP spid="12"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6">
            <a:extLst>
              <a:ext uri="{FF2B5EF4-FFF2-40B4-BE49-F238E27FC236}">
                <a16:creationId xmlns:a16="http://schemas.microsoft.com/office/drawing/2014/main" id="{C2242365-A546-4D65-BEBC-EAA22DB526C2}"/>
              </a:ext>
            </a:extLst>
          </p:cNvPr>
          <p:cNvSpPr>
            <a:spLocks noGrp="1"/>
          </p:cNvSpPr>
          <p:nvPr>
            <p:ph type="title"/>
          </p:nvPr>
        </p:nvSpPr>
        <p:spPr/>
        <p:style>
          <a:lnRef idx="0">
            <a:schemeClr val="accent1"/>
          </a:lnRef>
          <a:fillRef idx="3">
            <a:schemeClr val="accent1"/>
          </a:fillRef>
          <a:effectRef idx="3">
            <a:schemeClr val="accent1"/>
          </a:effectRef>
          <a:fontRef idx="minor">
            <a:schemeClr val="lt1"/>
          </a:fontRef>
        </p:style>
        <p:txBody>
          <a:bodyPr anchor="ctr"/>
          <a:lstStyle/>
          <a:p>
            <a:pPr algn="ctr"/>
            <a:r>
              <a:rPr lang="en-US"/>
              <a:t>Rx Manager</a:t>
            </a:r>
          </a:p>
        </p:txBody>
      </p:sp>
      <p:pic>
        <p:nvPicPr>
          <p:cNvPr id="7" name="Content Placeholder 6">
            <a:extLst>
              <a:ext uri="{FF2B5EF4-FFF2-40B4-BE49-F238E27FC236}">
                <a16:creationId xmlns:a16="http://schemas.microsoft.com/office/drawing/2014/main" id="{FC15A1BA-0875-4AD7-AF7A-AC04F94794AD}"/>
              </a:ext>
            </a:extLst>
          </p:cNvPr>
          <p:cNvPicPr>
            <a:picLocks noGrp="1" noChangeAspect="1"/>
          </p:cNvPicPr>
          <p:nvPr>
            <p:ph idx="1"/>
          </p:nvPr>
        </p:nvPicPr>
        <p:blipFill>
          <a:blip r:embed="rId3"/>
          <a:stretch>
            <a:fillRect/>
          </a:stretch>
        </p:blipFill>
        <p:spPr>
          <a:xfrm>
            <a:off x="1524000" y="1748287"/>
            <a:ext cx="9144000" cy="4324709"/>
          </a:xfrm>
          <a:prstGeom prst="rect">
            <a:avLst/>
          </a:prstGeom>
        </p:spPr>
      </p:pic>
      <p:sp>
        <p:nvSpPr>
          <p:cNvPr id="3" name="TextBox 2">
            <a:extLst>
              <a:ext uri="{FF2B5EF4-FFF2-40B4-BE49-F238E27FC236}">
                <a16:creationId xmlns:a16="http://schemas.microsoft.com/office/drawing/2014/main" id="{7BDD2021-7E60-4394-B4E8-948C97CDB09E}"/>
              </a:ext>
            </a:extLst>
          </p:cNvPr>
          <p:cNvSpPr txBox="1"/>
          <p:nvPr/>
        </p:nvSpPr>
        <p:spPr>
          <a:xfrm>
            <a:off x="5649962" y="1204062"/>
            <a:ext cx="3178512" cy="369332"/>
          </a:xfrm>
          <a:prstGeom prst="rect">
            <a:avLst/>
          </a:prstGeom>
          <a:noFill/>
        </p:spPr>
        <p:txBody>
          <a:bodyPr wrap="square" rtlCol="0">
            <a:spAutoFit/>
          </a:bodyPr>
          <a:lstStyle/>
          <a:p>
            <a:r>
              <a:rPr lang="en-US">
                <a:solidFill>
                  <a:schemeClr val="bg1"/>
                </a:solidFill>
              </a:rPr>
              <a:t>Task Tabs</a:t>
            </a:r>
          </a:p>
        </p:txBody>
      </p:sp>
      <p:sp>
        <p:nvSpPr>
          <p:cNvPr id="11" name="Rectangle 10">
            <a:extLst>
              <a:ext uri="{FF2B5EF4-FFF2-40B4-BE49-F238E27FC236}">
                <a16:creationId xmlns:a16="http://schemas.microsoft.com/office/drawing/2014/main" id="{9D47CFD8-E09F-4FA5-ACE4-1FAA34052BBB}"/>
              </a:ext>
            </a:extLst>
          </p:cNvPr>
          <p:cNvSpPr/>
          <p:nvPr/>
        </p:nvSpPr>
        <p:spPr>
          <a:xfrm rot="5400000">
            <a:off x="9619959" y="2253905"/>
            <a:ext cx="925904" cy="1170178"/>
          </a:xfrm>
          <a:prstGeom prst="rect">
            <a:avLst/>
          </a:prstGeom>
          <a:noFill/>
          <a:effectLst>
            <a:glow rad="1397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1842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heel(1)">
                                      <p:cBhvr>
                                        <p:cTn id="7" dur="2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6">
            <a:extLst>
              <a:ext uri="{FF2B5EF4-FFF2-40B4-BE49-F238E27FC236}">
                <a16:creationId xmlns:a16="http://schemas.microsoft.com/office/drawing/2014/main" id="{C2242365-A546-4D65-BEBC-EAA22DB526C2}"/>
              </a:ext>
            </a:extLst>
          </p:cNvPr>
          <p:cNvSpPr>
            <a:spLocks noGrp="1"/>
          </p:cNvSpPr>
          <p:nvPr>
            <p:ph type="title"/>
          </p:nvPr>
        </p:nvSpPr>
        <p:spPr/>
        <p:style>
          <a:lnRef idx="0">
            <a:schemeClr val="accent1"/>
          </a:lnRef>
          <a:fillRef idx="3">
            <a:schemeClr val="accent1"/>
          </a:fillRef>
          <a:effectRef idx="3">
            <a:schemeClr val="accent1"/>
          </a:effectRef>
          <a:fontRef idx="minor">
            <a:schemeClr val="lt1"/>
          </a:fontRef>
        </p:style>
        <p:txBody>
          <a:bodyPr anchor="ctr"/>
          <a:lstStyle/>
          <a:p>
            <a:pPr algn="ctr"/>
            <a:r>
              <a:rPr lang="en-US"/>
              <a:t>Rx Manager</a:t>
            </a:r>
          </a:p>
        </p:txBody>
      </p:sp>
      <p:sp>
        <p:nvSpPr>
          <p:cNvPr id="3" name="TextBox 2">
            <a:extLst>
              <a:ext uri="{FF2B5EF4-FFF2-40B4-BE49-F238E27FC236}">
                <a16:creationId xmlns:a16="http://schemas.microsoft.com/office/drawing/2014/main" id="{7BDD2021-7E60-4394-B4E8-948C97CDB09E}"/>
              </a:ext>
            </a:extLst>
          </p:cNvPr>
          <p:cNvSpPr txBox="1"/>
          <p:nvPr/>
        </p:nvSpPr>
        <p:spPr>
          <a:xfrm>
            <a:off x="5649962" y="1204062"/>
            <a:ext cx="3178512" cy="369332"/>
          </a:xfrm>
          <a:prstGeom prst="rect">
            <a:avLst/>
          </a:prstGeom>
          <a:noFill/>
        </p:spPr>
        <p:txBody>
          <a:bodyPr wrap="square" rtlCol="0">
            <a:spAutoFit/>
          </a:bodyPr>
          <a:lstStyle/>
          <a:p>
            <a:r>
              <a:rPr lang="en-US">
                <a:solidFill>
                  <a:schemeClr val="bg1"/>
                </a:solidFill>
              </a:rPr>
              <a:t>Task Tabs</a:t>
            </a:r>
          </a:p>
        </p:txBody>
      </p:sp>
      <p:pic>
        <p:nvPicPr>
          <p:cNvPr id="5" name="Content Placeholder 4">
            <a:extLst>
              <a:ext uri="{FF2B5EF4-FFF2-40B4-BE49-F238E27FC236}">
                <a16:creationId xmlns:a16="http://schemas.microsoft.com/office/drawing/2014/main" id="{02801085-DE95-4F33-801B-57FE647E7428}"/>
              </a:ext>
            </a:extLst>
          </p:cNvPr>
          <p:cNvPicPr>
            <a:picLocks noGrp="1" noChangeAspect="1"/>
          </p:cNvPicPr>
          <p:nvPr>
            <p:ph idx="1"/>
          </p:nvPr>
        </p:nvPicPr>
        <p:blipFill>
          <a:blip r:embed="rId3"/>
          <a:stretch>
            <a:fillRect/>
          </a:stretch>
        </p:blipFill>
        <p:spPr>
          <a:xfrm>
            <a:off x="1946513" y="1816100"/>
            <a:ext cx="8298974" cy="4647223"/>
          </a:xfrm>
          <a:prstGeom prst="rect">
            <a:avLst/>
          </a:prstGeom>
        </p:spPr>
      </p:pic>
      <p:sp>
        <p:nvSpPr>
          <p:cNvPr id="11" name="Rectangle 10">
            <a:extLst>
              <a:ext uri="{FF2B5EF4-FFF2-40B4-BE49-F238E27FC236}">
                <a16:creationId xmlns:a16="http://schemas.microsoft.com/office/drawing/2014/main" id="{9D47CFD8-E09F-4FA5-ACE4-1FAA34052BBB}"/>
              </a:ext>
            </a:extLst>
          </p:cNvPr>
          <p:cNvSpPr/>
          <p:nvPr/>
        </p:nvSpPr>
        <p:spPr>
          <a:xfrm rot="5400000">
            <a:off x="5927968" y="5763845"/>
            <a:ext cx="242277" cy="1281723"/>
          </a:xfrm>
          <a:prstGeom prst="rect">
            <a:avLst/>
          </a:prstGeom>
          <a:noFill/>
          <a:effectLst>
            <a:glow rad="1397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438734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heel(1)">
                                      <p:cBhvr>
                                        <p:cTn id="7" dur="2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6">
            <a:extLst>
              <a:ext uri="{FF2B5EF4-FFF2-40B4-BE49-F238E27FC236}">
                <a16:creationId xmlns:a16="http://schemas.microsoft.com/office/drawing/2014/main" id="{C2242365-A546-4D65-BEBC-EAA22DB526C2}"/>
              </a:ext>
            </a:extLst>
          </p:cNvPr>
          <p:cNvSpPr>
            <a:spLocks noGrp="1"/>
          </p:cNvSpPr>
          <p:nvPr>
            <p:ph type="title"/>
          </p:nvPr>
        </p:nvSpPr>
        <p:spPr/>
        <p:style>
          <a:lnRef idx="0">
            <a:schemeClr val="accent1"/>
          </a:lnRef>
          <a:fillRef idx="3">
            <a:schemeClr val="accent1"/>
          </a:fillRef>
          <a:effectRef idx="3">
            <a:schemeClr val="accent1"/>
          </a:effectRef>
          <a:fontRef idx="minor">
            <a:schemeClr val="lt1"/>
          </a:fontRef>
        </p:style>
        <p:txBody>
          <a:bodyPr anchor="ctr"/>
          <a:lstStyle/>
          <a:p>
            <a:pPr algn="ctr"/>
            <a:r>
              <a:rPr lang="en-US"/>
              <a:t>RX Manager</a:t>
            </a:r>
          </a:p>
        </p:txBody>
      </p:sp>
      <p:sp>
        <p:nvSpPr>
          <p:cNvPr id="8" name="TextBox 7">
            <a:extLst>
              <a:ext uri="{FF2B5EF4-FFF2-40B4-BE49-F238E27FC236}">
                <a16:creationId xmlns:a16="http://schemas.microsoft.com/office/drawing/2014/main" id="{70A1F793-66C7-4973-91FF-095771A2DF41}"/>
              </a:ext>
            </a:extLst>
          </p:cNvPr>
          <p:cNvSpPr txBox="1"/>
          <p:nvPr/>
        </p:nvSpPr>
        <p:spPr>
          <a:xfrm>
            <a:off x="5546047" y="1157598"/>
            <a:ext cx="2903973" cy="369332"/>
          </a:xfrm>
          <a:prstGeom prst="rect">
            <a:avLst/>
          </a:prstGeom>
          <a:noFill/>
        </p:spPr>
        <p:txBody>
          <a:bodyPr wrap="square" rtlCol="0">
            <a:spAutoFit/>
          </a:bodyPr>
          <a:lstStyle/>
          <a:p>
            <a:r>
              <a:rPr lang="en-US">
                <a:solidFill>
                  <a:schemeClr val="bg1"/>
                </a:solidFill>
              </a:rPr>
              <a:t>Task Tabs</a:t>
            </a:r>
          </a:p>
        </p:txBody>
      </p:sp>
      <p:sp>
        <p:nvSpPr>
          <p:cNvPr id="19" name="TextBox 18">
            <a:extLst>
              <a:ext uri="{FF2B5EF4-FFF2-40B4-BE49-F238E27FC236}">
                <a16:creationId xmlns:a16="http://schemas.microsoft.com/office/drawing/2014/main" id="{8ECC8D68-EDA6-489A-BBAB-6D6A6DC6EBBD}"/>
              </a:ext>
            </a:extLst>
          </p:cNvPr>
          <p:cNvSpPr txBox="1"/>
          <p:nvPr/>
        </p:nvSpPr>
        <p:spPr>
          <a:xfrm>
            <a:off x="4239823" y="1871497"/>
            <a:ext cx="3712354" cy="369332"/>
          </a:xfrm>
          <a:prstGeom prst="rect">
            <a:avLst/>
          </a:prstGeom>
          <a:noFill/>
        </p:spPr>
        <p:txBody>
          <a:bodyPr wrap="square" rtlCol="0">
            <a:spAutoFit/>
          </a:bodyPr>
          <a:lstStyle/>
          <a:p>
            <a:pPr algn="ctr"/>
            <a:r>
              <a:rPr lang="en-US" u="sng" err="1"/>
              <a:t>Autoship</a:t>
            </a:r>
            <a:r>
              <a:rPr lang="en-US" u="sng"/>
              <a:t> Tab</a:t>
            </a:r>
          </a:p>
        </p:txBody>
      </p:sp>
      <p:pic>
        <p:nvPicPr>
          <p:cNvPr id="2" name="Picture 1">
            <a:extLst>
              <a:ext uri="{FF2B5EF4-FFF2-40B4-BE49-F238E27FC236}">
                <a16:creationId xmlns:a16="http://schemas.microsoft.com/office/drawing/2014/main" id="{AAD73B9B-81AC-451D-9F7D-D7F140D28725}"/>
              </a:ext>
            </a:extLst>
          </p:cNvPr>
          <p:cNvPicPr>
            <a:picLocks noChangeAspect="1"/>
          </p:cNvPicPr>
          <p:nvPr/>
        </p:nvPicPr>
        <p:blipFill>
          <a:blip r:embed="rId3"/>
          <a:stretch>
            <a:fillRect/>
          </a:stretch>
        </p:blipFill>
        <p:spPr>
          <a:xfrm>
            <a:off x="1524000" y="2427075"/>
            <a:ext cx="9144000" cy="3850354"/>
          </a:xfrm>
          <a:prstGeom prst="rect">
            <a:avLst/>
          </a:prstGeom>
        </p:spPr>
      </p:pic>
    </p:spTree>
    <p:extLst>
      <p:ext uri="{BB962C8B-B14F-4D97-AF65-F5344CB8AC3E}">
        <p14:creationId xmlns:p14="http://schemas.microsoft.com/office/powerpoint/2010/main" val="3232373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chor="ctr"/>
          <a:lstStyle/>
          <a:p>
            <a:r>
              <a:rPr lang="en-US"/>
              <a:t>Inventory Manager</a:t>
            </a:r>
          </a:p>
        </p:txBody>
      </p:sp>
    </p:spTree>
    <p:extLst>
      <p:ext uri="{BB962C8B-B14F-4D97-AF65-F5344CB8AC3E}">
        <p14:creationId xmlns:p14="http://schemas.microsoft.com/office/powerpoint/2010/main" val="713536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6">
            <a:extLst>
              <a:ext uri="{FF2B5EF4-FFF2-40B4-BE49-F238E27FC236}">
                <a16:creationId xmlns:a16="http://schemas.microsoft.com/office/drawing/2014/main" id="{0AB029AF-FB9A-4086-AE3E-1D6B4C8A8101}"/>
              </a:ext>
            </a:extLst>
          </p:cNvPr>
          <p:cNvSpPr>
            <a:spLocks noGrp="1"/>
          </p:cNvSpPr>
          <p:nvPr>
            <p:ph type="title"/>
          </p:nvPr>
        </p:nvSpPr>
        <p:spPr/>
        <p:style>
          <a:lnRef idx="0">
            <a:schemeClr val="accent1"/>
          </a:lnRef>
          <a:fillRef idx="3">
            <a:schemeClr val="accent1"/>
          </a:fillRef>
          <a:effectRef idx="3">
            <a:schemeClr val="accent1"/>
          </a:effectRef>
          <a:fontRef idx="minor">
            <a:schemeClr val="lt1"/>
          </a:fontRef>
        </p:style>
        <p:txBody>
          <a:bodyPr anchor="ctr"/>
          <a:lstStyle/>
          <a:p>
            <a:pPr algn="ctr"/>
            <a:r>
              <a:rPr lang="en-US"/>
              <a:t>Customer Manager</a:t>
            </a:r>
          </a:p>
        </p:txBody>
      </p:sp>
      <p:sp>
        <p:nvSpPr>
          <p:cNvPr id="3" name="Content Placeholder 2">
            <a:extLst>
              <a:ext uri="{FF2B5EF4-FFF2-40B4-BE49-F238E27FC236}">
                <a16:creationId xmlns:a16="http://schemas.microsoft.com/office/drawing/2014/main" id="{1865F3BA-E615-4533-A24B-3E37DAAF3D3E}"/>
              </a:ext>
            </a:extLst>
          </p:cNvPr>
          <p:cNvSpPr>
            <a:spLocks noGrp="1"/>
          </p:cNvSpPr>
          <p:nvPr>
            <p:ph sz="half" idx="1"/>
          </p:nvPr>
        </p:nvSpPr>
        <p:spPr>
          <a:xfrm>
            <a:off x="1524000" y="1714500"/>
            <a:ext cx="3524655" cy="4462272"/>
          </a:xfrm>
        </p:spPr>
        <p:txBody>
          <a:bodyPr vert="horz" lIns="91440" tIns="45720" rIns="91440" bIns="45720" rtlCol="0" anchor="t">
            <a:normAutofit/>
          </a:bodyPr>
          <a:lstStyle/>
          <a:p>
            <a:pPr marL="45720" indent="0" algn="ctr">
              <a:buNone/>
            </a:pPr>
            <a:r>
              <a:rPr lang="en-US"/>
              <a:t>General Information</a:t>
            </a:r>
          </a:p>
          <a:p>
            <a:pPr marL="45720" indent="0">
              <a:buNone/>
            </a:pPr>
            <a:r>
              <a:rPr lang="en-US"/>
              <a:t>Example: A customer calls in and advises you they have an account. They provide you with their first and last name “John Smith”. </a:t>
            </a:r>
            <a:endParaRPr lang="en-US">
              <a:cs typeface="Calibri"/>
            </a:endParaRPr>
          </a:p>
          <a:p>
            <a:pPr>
              <a:buChar char="•"/>
            </a:pPr>
            <a:r>
              <a:rPr lang="en-US"/>
              <a:t>As we have thousands of customers and this is a very common name, the list of all John Smiths with in our data base will be listed.</a:t>
            </a:r>
            <a:endParaRPr lang="en-US">
              <a:cs typeface="Calibri"/>
            </a:endParaRPr>
          </a:p>
          <a:p>
            <a:pPr marL="45720" indent="0">
              <a:buNone/>
            </a:pPr>
            <a:endParaRPr lang="en-US"/>
          </a:p>
        </p:txBody>
      </p:sp>
      <p:pic>
        <p:nvPicPr>
          <p:cNvPr id="4" name="Content Placeholder 3">
            <a:extLst>
              <a:ext uri="{FF2B5EF4-FFF2-40B4-BE49-F238E27FC236}">
                <a16:creationId xmlns:a16="http://schemas.microsoft.com/office/drawing/2014/main" id="{DC458128-77BB-4E10-AA02-F34CE6CA7CBD}"/>
              </a:ext>
            </a:extLst>
          </p:cNvPr>
          <p:cNvPicPr>
            <a:picLocks noGrp="1" noChangeAspect="1"/>
          </p:cNvPicPr>
          <p:nvPr>
            <p:ph sz="half" idx="2"/>
          </p:nvPr>
        </p:nvPicPr>
        <p:blipFill>
          <a:blip r:embed="rId3"/>
          <a:stretch>
            <a:fillRect/>
          </a:stretch>
        </p:blipFill>
        <p:spPr>
          <a:xfrm>
            <a:off x="5174901" y="2235001"/>
            <a:ext cx="5516678" cy="3392131"/>
          </a:xfrm>
          <a:prstGeom prst="rect">
            <a:avLst/>
          </a:prstGeom>
        </p:spPr>
      </p:pic>
      <p:sp>
        <p:nvSpPr>
          <p:cNvPr id="7" name="TextBox 6">
            <a:extLst>
              <a:ext uri="{FF2B5EF4-FFF2-40B4-BE49-F238E27FC236}">
                <a16:creationId xmlns:a16="http://schemas.microsoft.com/office/drawing/2014/main" id="{3364C11D-AACF-4C49-8FAC-85B96D0D73AA}"/>
              </a:ext>
            </a:extLst>
          </p:cNvPr>
          <p:cNvSpPr txBox="1"/>
          <p:nvPr/>
        </p:nvSpPr>
        <p:spPr>
          <a:xfrm>
            <a:off x="4902526" y="1230868"/>
            <a:ext cx="2903973" cy="369332"/>
          </a:xfrm>
          <a:prstGeom prst="rect">
            <a:avLst/>
          </a:prstGeom>
          <a:noFill/>
        </p:spPr>
        <p:txBody>
          <a:bodyPr wrap="square" rtlCol="0">
            <a:spAutoFit/>
          </a:bodyPr>
          <a:lstStyle/>
          <a:p>
            <a:r>
              <a:rPr lang="en-US">
                <a:solidFill>
                  <a:schemeClr val="bg1"/>
                </a:solidFill>
              </a:rPr>
              <a:t>Search for Accounts Cont.</a:t>
            </a:r>
          </a:p>
        </p:txBody>
      </p:sp>
    </p:spTree>
    <p:extLst>
      <p:ext uri="{BB962C8B-B14F-4D97-AF65-F5344CB8AC3E}">
        <p14:creationId xmlns:p14="http://schemas.microsoft.com/office/powerpoint/2010/main" val="410145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6">
            <a:extLst>
              <a:ext uri="{FF2B5EF4-FFF2-40B4-BE49-F238E27FC236}">
                <a16:creationId xmlns:a16="http://schemas.microsoft.com/office/drawing/2014/main" id="{C2242365-A546-4D65-BEBC-EAA22DB526C2}"/>
              </a:ext>
            </a:extLst>
          </p:cNvPr>
          <p:cNvSpPr>
            <a:spLocks noGrp="1"/>
          </p:cNvSpPr>
          <p:nvPr>
            <p:ph type="title"/>
          </p:nvPr>
        </p:nvSpPr>
        <p:spPr/>
        <p:style>
          <a:lnRef idx="0">
            <a:schemeClr val="accent1"/>
          </a:lnRef>
          <a:fillRef idx="3">
            <a:schemeClr val="accent1"/>
          </a:fillRef>
          <a:effectRef idx="3">
            <a:schemeClr val="accent1"/>
          </a:effectRef>
          <a:fontRef idx="minor">
            <a:schemeClr val="lt1"/>
          </a:fontRef>
        </p:style>
        <p:txBody>
          <a:bodyPr anchor="ctr"/>
          <a:lstStyle/>
          <a:p>
            <a:pPr algn="ctr"/>
            <a:r>
              <a:rPr lang="en-US"/>
              <a:t>Inventory Manager</a:t>
            </a:r>
          </a:p>
        </p:txBody>
      </p:sp>
      <p:sp>
        <p:nvSpPr>
          <p:cNvPr id="18" name="Content Placeholder 17">
            <a:extLst>
              <a:ext uri="{FF2B5EF4-FFF2-40B4-BE49-F238E27FC236}">
                <a16:creationId xmlns:a16="http://schemas.microsoft.com/office/drawing/2014/main" id="{6A729987-4B52-4E17-A0E6-D7FA8E1C1C06}"/>
              </a:ext>
            </a:extLst>
          </p:cNvPr>
          <p:cNvSpPr>
            <a:spLocks noGrp="1"/>
          </p:cNvSpPr>
          <p:nvPr>
            <p:ph sz="half" idx="1"/>
          </p:nvPr>
        </p:nvSpPr>
        <p:spPr>
          <a:xfrm>
            <a:off x="1688305" y="3312188"/>
            <a:ext cx="8815388" cy="4462272"/>
          </a:xfrm>
        </p:spPr>
        <p:txBody>
          <a:bodyPr vert="horz" lIns="91440" tIns="45720" rIns="91440" bIns="45720" rtlCol="0" anchor="t">
            <a:normAutofit/>
          </a:bodyPr>
          <a:lstStyle/>
          <a:p>
            <a:pPr marL="45720" indent="0">
              <a:buNone/>
            </a:pPr>
            <a:r>
              <a:rPr lang="en-US"/>
              <a:t>Inventory Manager is your key to verifying what is in currently in stock or what is </a:t>
            </a:r>
            <a:r>
              <a:rPr lang="en-US" dirty="0"/>
              <a:t>coming in back into stock.</a:t>
            </a:r>
          </a:p>
          <a:p>
            <a:pPr>
              <a:buChar char="•"/>
            </a:pPr>
            <a:r>
              <a:rPr lang="en-US"/>
              <a:t>Identifying the difference between In Stock and Free Stock</a:t>
            </a:r>
            <a:endParaRPr lang="en-US">
              <a:cs typeface="Calibri"/>
            </a:endParaRPr>
          </a:p>
          <a:p>
            <a:pPr>
              <a:buChar char="•"/>
            </a:pPr>
            <a:r>
              <a:rPr lang="en-US"/>
              <a:t>See what orders have already been allocated</a:t>
            </a:r>
            <a:endParaRPr lang="en-US">
              <a:cs typeface="Calibri"/>
            </a:endParaRPr>
          </a:p>
          <a:p>
            <a:pPr>
              <a:buChar char="•"/>
            </a:pPr>
            <a:r>
              <a:rPr lang="en-US"/>
              <a:t>Verify the last time we made an order for the specified item</a:t>
            </a:r>
          </a:p>
          <a:p>
            <a:pPr>
              <a:buChar char="•"/>
            </a:pPr>
            <a:r>
              <a:rPr lang="en-US"/>
              <a:t>View EXP Dates</a:t>
            </a:r>
            <a:endParaRPr lang="en-US">
              <a:cs typeface="Calibri"/>
            </a:endParaRPr>
          </a:p>
          <a:p>
            <a:pPr marL="45720" indent="0" algn="ctr">
              <a:buNone/>
            </a:pPr>
            <a:endParaRPr lang="en-US"/>
          </a:p>
          <a:p>
            <a:pPr marL="45720" indent="0" algn="ctr">
              <a:buNone/>
            </a:pPr>
            <a:endParaRPr lang="en-US"/>
          </a:p>
        </p:txBody>
      </p:sp>
      <p:sp>
        <p:nvSpPr>
          <p:cNvPr id="3" name="TextBox 2">
            <a:extLst>
              <a:ext uri="{FF2B5EF4-FFF2-40B4-BE49-F238E27FC236}">
                <a16:creationId xmlns:a16="http://schemas.microsoft.com/office/drawing/2014/main" id="{F26501EF-A6AC-4DEB-9C1D-6F78D51F011C}"/>
              </a:ext>
            </a:extLst>
          </p:cNvPr>
          <p:cNvSpPr txBox="1"/>
          <p:nvPr/>
        </p:nvSpPr>
        <p:spPr>
          <a:xfrm>
            <a:off x="5436158" y="1163615"/>
            <a:ext cx="2903973" cy="369332"/>
          </a:xfrm>
          <a:prstGeom prst="rect">
            <a:avLst/>
          </a:prstGeom>
          <a:noFill/>
        </p:spPr>
        <p:txBody>
          <a:bodyPr wrap="square" rtlCol="0">
            <a:spAutoFit/>
          </a:bodyPr>
          <a:lstStyle/>
          <a:p>
            <a:r>
              <a:rPr lang="en-US">
                <a:solidFill>
                  <a:schemeClr val="bg1"/>
                </a:solidFill>
              </a:rPr>
              <a:t>Introduction</a:t>
            </a:r>
          </a:p>
        </p:txBody>
      </p:sp>
      <p:pic>
        <p:nvPicPr>
          <p:cNvPr id="20" name="Picture 19">
            <a:extLst>
              <a:ext uri="{FF2B5EF4-FFF2-40B4-BE49-F238E27FC236}">
                <a16:creationId xmlns:a16="http://schemas.microsoft.com/office/drawing/2014/main" id="{5F46E4D1-9A9B-4CC9-A036-11160009057C}"/>
              </a:ext>
            </a:extLst>
          </p:cNvPr>
          <p:cNvPicPr>
            <a:picLocks noChangeAspect="1"/>
          </p:cNvPicPr>
          <p:nvPr/>
        </p:nvPicPr>
        <p:blipFill>
          <a:blip r:embed="rId3"/>
          <a:stretch>
            <a:fillRect/>
          </a:stretch>
        </p:blipFill>
        <p:spPr>
          <a:xfrm>
            <a:off x="1852612" y="1882174"/>
            <a:ext cx="8486775" cy="714375"/>
          </a:xfrm>
          <a:prstGeom prst="rect">
            <a:avLst/>
          </a:prstGeom>
        </p:spPr>
      </p:pic>
      <p:sp>
        <p:nvSpPr>
          <p:cNvPr id="21" name="Arrow: Up 20">
            <a:extLst>
              <a:ext uri="{FF2B5EF4-FFF2-40B4-BE49-F238E27FC236}">
                <a16:creationId xmlns:a16="http://schemas.microsoft.com/office/drawing/2014/main" id="{74C7EB33-32D7-4982-A4E0-B3BDEB2588EB}"/>
              </a:ext>
            </a:extLst>
          </p:cNvPr>
          <p:cNvSpPr/>
          <p:nvPr/>
        </p:nvSpPr>
        <p:spPr>
          <a:xfrm>
            <a:off x="8485980" y="2596549"/>
            <a:ext cx="438778" cy="478247"/>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97857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1000"/>
                                        <p:tgtEl>
                                          <p:spTgt spid="21"/>
                                        </p:tgtEl>
                                      </p:cBhvr>
                                    </p:animEffect>
                                    <p:anim calcmode="lin" valueType="num">
                                      <p:cBhvr>
                                        <p:cTn id="8" dur="1000" fill="hold"/>
                                        <p:tgtEl>
                                          <p:spTgt spid="21"/>
                                        </p:tgtEl>
                                        <p:attrNameLst>
                                          <p:attrName>ppt_x</p:attrName>
                                        </p:attrNameLst>
                                      </p:cBhvr>
                                      <p:tavLst>
                                        <p:tav tm="0">
                                          <p:val>
                                            <p:strVal val="#ppt_x"/>
                                          </p:val>
                                        </p:tav>
                                        <p:tav tm="100000">
                                          <p:val>
                                            <p:strVal val="#ppt_x"/>
                                          </p:val>
                                        </p:tav>
                                      </p:tavLst>
                                    </p:anim>
                                    <p:anim calcmode="lin" valueType="num">
                                      <p:cBhvr>
                                        <p:cTn id="9"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6">
            <a:extLst>
              <a:ext uri="{FF2B5EF4-FFF2-40B4-BE49-F238E27FC236}">
                <a16:creationId xmlns:a16="http://schemas.microsoft.com/office/drawing/2014/main" id="{C2242365-A546-4D65-BEBC-EAA22DB526C2}"/>
              </a:ext>
            </a:extLst>
          </p:cNvPr>
          <p:cNvSpPr>
            <a:spLocks noGrp="1"/>
          </p:cNvSpPr>
          <p:nvPr>
            <p:ph type="title"/>
          </p:nvPr>
        </p:nvSpPr>
        <p:spPr/>
        <p:style>
          <a:lnRef idx="0">
            <a:schemeClr val="accent1"/>
          </a:lnRef>
          <a:fillRef idx="3">
            <a:schemeClr val="accent1"/>
          </a:fillRef>
          <a:effectRef idx="3">
            <a:schemeClr val="accent1"/>
          </a:effectRef>
          <a:fontRef idx="minor">
            <a:schemeClr val="lt1"/>
          </a:fontRef>
        </p:style>
        <p:txBody>
          <a:bodyPr anchor="ctr"/>
          <a:lstStyle/>
          <a:p>
            <a:pPr algn="ctr"/>
            <a:r>
              <a:rPr lang="en-US"/>
              <a:t>Inventory Manager</a:t>
            </a:r>
          </a:p>
        </p:txBody>
      </p:sp>
      <p:sp>
        <p:nvSpPr>
          <p:cNvPr id="18" name="Content Placeholder 17">
            <a:extLst>
              <a:ext uri="{FF2B5EF4-FFF2-40B4-BE49-F238E27FC236}">
                <a16:creationId xmlns:a16="http://schemas.microsoft.com/office/drawing/2014/main" id="{6A729987-4B52-4E17-A0E6-D7FA8E1C1C06}"/>
              </a:ext>
            </a:extLst>
          </p:cNvPr>
          <p:cNvSpPr>
            <a:spLocks noGrp="1"/>
          </p:cNvSpPr>
          <p:nvPr>
            <p:ph sz="half" idx="1"/>
          </p:nvPr>
        </p:nvSpPr>
        <p:spPr>
          <a:xfrm>
            <a:off x="1688306" y="3669551"/>
            <a:ext cx="8815388" cy="2893295"/>
          </a:xfrm>
        </p:spPr>
        <p:txBody>
          <a:bodyPr/>
          <a:lstStyle/>
          <a:p>
            <a:pPr marL="45720" indent="0" algn="ctr">
              <a:buNone/>
            </a:pPr>
            <a:endParaRPr lang="en-US"/>
          </a:p>
          <a:p>
            <a:pPr marL="45720" indent="0" algn="ctr">
              <a:buNone/>
            </a:pPr>
            <a:endParaRPr lang="en-US"/>
          </a:p>
        </p:txBody>
      </p:sp>
      <p:pic>
        <p:nvPicPr>
          <p:cNvPr id="2" name="Picture 1">
            <a:extLst>
              <a:ext uri="{FF2B5EF4-FFF2-40B4-BE49-F238E27FC236}">
                <a16:creationId xmlns:a16="http://schemas.microsoft.com/office/drawing/2014/main" id="{FB686AFA-14E5-4D53-801E-FEF91742B721}"/>
              </a:ext>
            </a:extLst>
          </p:cNvPr>
          <p:cNvPicPr>
            <a:picLocks noChangeAspect="1"/>
          </p:cNvPicPr>
          <p:nvPr/>
        </p:nvPicPr>
        <p:blipFill>
          <a:blip r:embed="rId3"/>
          <a:stretch>
            <a:fillRect/>
          </a:stretch>
        </p:blipFill>
        <p:spPr>
          <a:xfrm>
            <a:off x="1591235" y="1840752"/>
            <a:ext cx="9076765" cy="1588247"/>
          </a:xfrm>
          <a:prstGeom prst="rect">
            <a:avLst/>
          </a:prstGeom>
        </p:spPr>
      </p:pic>
      <p:sp>
        <p:nvSpPr>
          <p:cNvPr id="5" name="TextBox 4">
            <a:extLst>
              <a:ext uri="{FF2B5EF4-FFF2-40B4-BE49-F238E27FC236}">
                <a16:creationId xmlns:a16="http://schemas.microsoft.com/office/drawing/2014/main" id="{B5761280-DA2C-4502-AB9A-E882DEBA1A0E}"/>
              </a:ext>
            </a:extLst>
          </p:cNvPr>
          <p:cNvSpPr txBox="1"/>
          <p:nvPr/>
        </p:nvSpPr>
        <p:spPr>
          <a:xfrm>
            <a:off x="1524000" y="4217057"/>
            <a:ext cx="9144000" cy="1323439"/>
          </a:xfrm>
          <a:prstGeom prst="rect">
            <a:avLst/>
          </a:prstGeom>
          <a:noFill/>
        </p:spPr>
        <p:txBody>
          <a:bodyPr wrap="square" rtlCol="0" anchor="t">
            <a:spAutoFit/>
          </a:bodyPr>
          <a:lstStyle/>
          <a:p>
            <a:pPr marL="285750" indent="-285750">
              <a:buFont typeface="Arial" panose="05000000000000000000" pitchFamily="2" charset="2"/>
              <a:buChar char="•"/>
            </a:pPr>
            <a:r>
              <a:rPr lang="en-US" sz="2000"/>
              <a:t>Inventory manager is presented as a table. </a:t>
            </a:r>
          </a:p>
          <a:p>
            <a:endParaRPr lang="en-US" sz="2000" dirty="0">
              <a:cs typeface="Calibri"/>
            </a:endParaRPr>
          </a:p>
          <a:p>
            <a:pPr marL="285750" indent="-285750">
              <a:buFont typeface="Arial" panose="05000000000000000000" pitchFamily="2" charset="2"/>
              <a:buChar char="•"/>
            </a:pPr>
            <a:r>
              <a:rPr lang="en-US" sz="2000"/>
              <a:t>To search an item in the INVENTORY MANAGER, enter the item name or item code in the search bar and click on the blue “Search </a:t>
            </a:r>
            <a:r>
              <a:rPr lang="en-US" sz="2000" dirty="0"/>
              <a:t>Item” button.</a:t>
            </a:r>
            <a:endParaRPr lang="en-US" sz="2000" dirty="0">
              <a:cs typeface="Calibri"/>
            </a:endParaRPr>
          </a:p>
        </p:txBody>
      </p:sp>
    </p:spTree>
    <p:extLst>
      <p:ext uri="{BB962C8B-B14F-4D97-AF65-F5344CB8AC3E}">
        <p14:creationId xmlns:p14="http://schemas.microsoft.com/office/powerpoint/2010/main" val="1081087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6">
            <a:extLst>
              <a:ext uri="{FF2B5EF4-FFF2-40B4-BE49-F238E27FC236}">
                <a16:creationId xmlns:a16="http://schemas.microsoft.com/office/drawing/2014/main" id="{C2242365-A546-4D65-BEBC-EAA22DB526C2}"/>
              </a:ext>
            </a:extLst>
          </p:cNvPr>
          <p:cNvSpPr>
            <a:spLocks noGrp="1"/>
          </p:cNvSpPr>
          <p:nvPr>
            <p:ph type="title"/>
          </p:nvPr>
        </p:nvSpPr>
        <p:spPr/>
        <p:style>
          <a:lnRef idx="0">
            <a:schemeClr val="accent1"/>
          </a:lnRef>
          <a:fillRef idx="3">
            <a:schemeClr val="accent1"/>
          </a:fillRef>
          <a:effectRef idx="3">
            <a:schemeClr val="accent1"/>
          </a:effectRef>
          <a:fontRef idx="minor">
            <a:schemeClr val="lt1"/>
          </a:fontRef>
        </p:style>
        <p:txBody>
          <a:bodyPr anchor="ctr"/>
          <a:lstStyle/>
          <a:p>
            <a:pPr algn="ctr"/>
            <a:r>
              <a:rPr lang="en-US"/>
              <a:t>Inventory Manager</a:t>
            </a:r>
          </a:p>
        </p:txBody>
      </p:sp>
      <p:sp>
        <p:nvSpPr>
          <p:cNvPr id="18" name="Content Placeholder 17">
            <a:extLst>
              <a:ext uri="{FF2B5EF4-FFF2-40B4-BE49-F238E27FC236}">
                <a16:creationId xmlns:a16="http://schemas.microsoft.com/office/drawing/2014/main" id="{6A729987-4B52-4E17-A0E6-D7FA8E1C1C06}"/>
              </a:ext>
            </a:extLst>
          </p:cNvPr>
          <p:cNvSpPr>
            <a:spLocks noGrp="1"/>
          </p:cNvSpPr>
          <p:nvPr>
            <p:ph sz="half" idx="1"/>
          </p:nvPr>
        </p:nvSpPr>
        <p:spPr>
          <a:xfrm>
            <a:off x="1688306" y="3669551"/>
            <a:ext cx="8815388" cy="2893295"/>
          </a:xfrm>
        </p:spPr>
        <p:txBody>
          <a:bodyPr/>
          <a:lstStyle/>
          <a:p>
            <a:pPr marL="45720" indent="0" algn="ctr">
              <a:buNone/>
            </a:pPr>
            <a:endParaRPr lang="en-US"/>
          </a:p>
          <a:p>
            <a:pPr marL="45720" indent="0" algn="ctr">
              <a:buNone/>
            </a:pPr>
            <a:endParaRPr lang="en-US"/>
          </a:p>
        </p:txBody>
      </p:sp>
      <p:pic>
        <p:nvPicPr>
          <p:cNvPr id="2" name="Picture 1">
            <a:extLst>
              <a:ext uri="{FF2B5EF4-FFF2-40B4-BE49-F238E27FC236}">
                <a16:creationId xmlns:a16="http://schemas.microsoft.com/office/drawing/2014/main" id="{FB686AFA-14E5-4D53-801E-FEF91742B721}"/>
              </a:ext>
            </a:extLst>
          </p:cNvPr>
          <p:cNvPicPr>
            <a:picLocks noChangeAspect="1"/>
          </p:cNvPicPr>
          <p:nvPr/>
        </p:nvPicPr>
        <p:blipFill>
          <a:blip r:embed="rId3"/>
          <a:stretch>
            <a:fillRect/>
          </a:stretch>
        </p:blipFill>
        <p:spPr>
          <a:xfrm>
            <a:off x="1504708" y="2893671"/>
            <a:ext cx="9144000" cy="1588247"/>
          </a:xfrm>
          <a:prstGeom prst="rect">
            <a:avLst/>
          </a:prstGeom>
        </p:spPr>
      </p:pic>
      <p:sp>
        <p:nvSpPr>
          <p:cNvPr id="3" name="Rectangle 2">
            <a:extLst>
              <a:ext uri="{FF2B5EF4-FFF2-40B4-BE49-F238E27FC236}">
                <a16:creationId xmlns:a16="http://schemas.microsoft.com/office/drawing/2014/main" id="{7FE28CFA-762C-4616-9856-1E3404F3E18D}"/>
              </a:ext>
            </a:extLst>
          </p:cNvPr>
          <p:cNvSpPr/>
          <p:nvPr/>
        </p:nvSpPr>
        <p:spPr>
          <a:xfrm>
            <a:off x="5254905" y="3542787"/>
            <a:ext cx="1643605" cy="856526"/>
          </a:xfrm>
          <a:prstGeom prst="rect">
            <a:avLst/>
          </a:prstGeom>
          <a:noFill/>
          <a:effectLst>
            <a:glow rad="1397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61C13ED2-6578-46B0-A444-AEF1825694A3}"/>
              </a:ext>
            </a:extLst>
          </p:cNvPr>
          <p:cNvPicPr>
            <a:picLocks noChangeAspect="1"/>
          </p:cNvPicPr>
          <p:nvPr/>
        </p:nvPicPr>
        <p:blipFill>
          <a:blip r:embed="rId4"/>
          <a:stretch>
            <a:fillRect/>
          </a:stretch>
        </p:blipFill>
        <p:spPr>
          <a:xfrm>
            <a:off x="6981807" y="3645028"/>
            <a:ext cx="3850499" cy="944971"/>
          </a:xfrm>
          <a:prstGeom prst="rect">
            <a:avLst/>
          </a:prstGeom>
        </p:spPr>
      </p:pic>
    </p:spTree>
    <p:extLst>
      <p:ext uri="{BB962C8B-B14F-4D97-AF65-F5344CB8AC3E}">
        <p14:creationId xmlns:p14="http://schemas.microsoft.com/office/powerpoint/2010/main" val="18137571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heel(1)">
                                      <p:cBhvr>
                                        <p:cTn id="7"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chor="ctr"/>
          <a:lstStyle/>
          <a:p>
            <a:r>
              <a:rPr lang="en-US">
                <a:cs typeface="Calibri Light"/>
              </a:rPr>
              <a:t>EXERCISE</a:t>
            </a:r>
          </a:p>
        </p:txBody>
      </p:sp>
    </p:spTree>
    <p:extLst>
      <p:ext uri="{BB962C8B-B14F-4D97-AF65-F5344CB8AC3E}">
        <p14:creationId xmlns:p14="http://schemas.microsoft.com/office/powerpoint/2010/main" val="3232186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6">
            <a:extLst>
              <a:ext uri="{FF2B5EF4-FFF2-40B4-BE49-F238E27FC236}">
                <a16:creationId xmlns:a16="http://schemas.microsoft.com/office/drawing/2014/main" id="{C2242365-A546-4D65-BEBC-EAA22DB526C2}"/>
              </a:ext>
            </a:extLst>
          </p:cNvPr>
          <p:cNvSpPr>
            <a:spLocks noGrp="1"/>
          </p:cNvSpPr>
          <p:nvPr>
            <p:ph type="title"/>
          </p:nvPr>
        </p:nvSpPr>
        <p:spPr/>
        <p:style>
          <a:lnRef idx="0">
            <a:schemeClr val="accent1"/>
          </a:lnRef>
          <a:fillRef idx="3">
            <a:schemeClr val="accent1"/>
          </a:fillRef>
          <a:effectRef idx="3">
            <a:schemeClr val="accent1"/>
          </a:effectRef>
          <a:fontRef idx="minor">
            <a:schemeClr val="lt1"/>
          </a:fontRef>
        </p:style>
        <p:txBody>
          <a:bodyPr anchor="ctr"/>
          <a:lstStyle/>
          <a:p>
            <a:pPr algn="ctr"/>
            <a:r>
              <a:rPr lang="en-US"/>
              <a:t>Rx Manager</a:t>
            </a:r>
          </a:p>
        </p:txBody>
      </p:sp>
      <p:sp>
        <p:nvSpPr>
          <p:cNvPr id="5" name="Content Placeholder 4">
            <a:extLst>
              <a:ext uri="{FF2B5EF4-FFF2-40B4-BE49-F238E27FC236}">
                <a16:creationId xmlns:a16="http://schemas.microsoft.com/office/drawing/2014/main" id="{C497B8D6-A018-495C-A3C7-151891D21EB1}"/>
              </a:ext>
            </a:extLst>
          </p:cNvPr>
          <p:cNvSpPr>
            <a:spLocks noGrp="1"/>
          </p:cNvSpPr>
          <p:nvPr>
            <p:ph idx="1"/>
          </p:nvPr>
        </p:nvSpPr>
        <p:spPr>
          <a:xfrm>
            <a:off x="3039390" y="1714500"/>
            <a:ext cx="6667499" cy="4457700"/>
          </a:xfrm>
        </p:spPr>
        <p:txBody>
          <a:bodyPr vert="horz" lIns="91440" tIns="45720" rIns="91440" bIns="45720" rtlCol="0" anchor="t">
            <a:normAutofit/>
          </a:bodyPr>
          <a:lstStyle/>
          <a:p>
            <a:pPr marL="45720" indent="0">
              <a:buNone/>
            </a:pPr>
            <a:r>
              <a:rPr lang="en-US" dirty="0"/>
              <a:t>In this exercise you will be reviewing prescriptions and answering to the following questions</a:t>
            </a:r>
          </a:p>
          <a:p>
            <a:pPr marL="502920" indent="-457200">
              <a:buFont typeface="+mj-lt"/>
              <a:buAutoNum type="arabicPeriod"/>
            </a:pPr>
            <a:r>
              <a:rPr lang="en-US" dirty="0"/>
              <a:t>Rx 1678131</a:t>
            </a:r>
            <a:endParaRPr lang="en-US" dirty="0">
              <a:cs typeface="Calibri"/>
            </a:endParaRPr>
          </a:p>
          <a:p>
            <a:pPr lvl="1">
              <a:buChar char="•"/>
            </a:pPr>
            <a:r>
              <a:rPr lang="en-US" dirty="0"/>
              <a:t>How was this Rx received?</a:t>
            </a:r>
            <a:endParaRPr lang="en-US" dirty="0">
              <a:cs typeface="Calibri"/>
            </a:endParaRPr>
          </a:p>
          <a:p>
            <a:pPr marL="502920" indent="-457200">
              <a:buFont typeface="+mj-lt"/>
              <a:buAutoNum type="arabicPeriod"/>
            </a:pPr>
            <a:r>
              <a:rPr lang="en-US" dirty="0"/>
              <a:t>Rx 1462365</a:t>
            </a:r>
            <a:endParaRPr lang="en-US" dirty="0">
              <a:cs typeface="Calibri"/>
            </a:endParaRPr>
          </a:p>
          <a:p>
            <a:pPr lvl="1">
              <a:buChar char="•"/>
            </a:pPr>
            <a:r>
              <a:rPr lang="en-US" dirty="0"/>
              <a:t>How many times did we contact the vet?</a:t>
            </a:r>
            <a:endParaRPr lang="en-US" dirty="0">
              <a:cs typeface="Calibri"/>
            </a:endParaRPr>
          </a:p>
          <a:p>
            <a:pPr marL="502920" indent="-457200">
              <a:buFont typeface="+mj-lt"/>
              <a:buAutoNum type="arabicPeriod"/>
            </a:pPr>
            <a:r>
              <a:rPr lang="en-US" dirty="0"/>
              <a:t>Rx 1675105</a:t>
            </a:r>
            <a:endParaRPr lang="en-US" dirty="0">
              <a:cs typeface="Calibri"/>
            </a:endParaRPr>
          </a:p>
          <a:p>
            <a:pPr lvl="1">
              <a:buChar char="•"/>
            </a:pPr>
            <a:r>
              <a:rPr lang="en-US" dirty="0"/>
              <a:t>Why is this order on Fill On Hold?</a:t>
            </a:r>
            <a:endParaRPr lang="en-US" dirty="0">
              <a:cs typeface="Calibri"/>
            </a:endParaRPr>
          </a:p>
          <a:p>
            <a:pPr marL="502920" indent="-457200">
              <a:buFont typeface="+mj-lt"/>
              <a:buAutoNum type="arabicPeriod"/>
            </a:pPr>
            <a:r>
              <a:rPr lang="en-US" dirty="0"/>
              <a:t>Rx 2218001 </a:t>
            </a:r>
            <a:endParaRPr lang="en-US" dirty="0">
              <a:cs typeface="Calibri"/>
            </a:endParaRPr>
          </a:p>
          <a:p>
            <a:pPr lvl="1">
              <a:buChar char="•"/>
            </a:pPr>
            <a:r>
              <a:rPr lang="en-US" dirty="0"/>
              <a:t>How many refills did the veterinarian approve? </a:t>
            </a:r>
            <a:endParaRPr lang="en-US">
              <a:cs typeface="Calibri"/>
            </a:endParaRPr>
          </a:p>
        </p:txBody>
      </p:sp>
      <p:sp>
        <p:nvSpPr>
          <p:cNvPr id="3" name="TextBox 2">
            <a:extLst>
              <a:ext uri="{FF2B5EF4-FFF2-40B4-BE49-F238E27FC236}">
                <a16:creationId xmlns:a16="http://schemas.microsoft.com/office/drawing/2014/main" id="{7BDD2021-7E60-4394-B4E8-948C97CDB09E}"/>
              </a:ext>
            </a:extLst>
          </p:cNvPr>
          <p:cNvSpPr txBox="1"/>
          <p:nvPr/>
        </p:nvSpPr>
        <p:spPr>
          <a:xfrm>
            <a:off x="5415500" y="1154070"/>
            <a:ext cx="3178512" cy="369332"/>
          </a:xfrm>
          <a:prstGeom prst="rect">
            <a:avLst/>
          </a:prstGeom>
          <a:noFill/>
        </p:spPr>
        <p:txBody>
          <a:bodyPr wrap="square" rtlCol="0">
            <a:spAutoFit/>
          </a:bodyPr>
          <a:lstStyle/>
          <a:p>
            <a:r>
              <a:rPr lang="en-US">
                <a:solidFill>
                  <a:schemeClr val="bg1"/>
                </a:solidFill>
              </a:rPr>
              <a:t>Exercise</a:t>
            </a:r>
          </a:p>
        </p:txBody>
      </p:sp>
    </p:spTree>
    <p:extLst>
      <p:ext uri="{BB962C8B-B14F-4D97-AF65-F5344CB8AC3E}">
        <p14:creationId xmlns:p14="http://schemas.microsoft.com/office/powerpoint/2010/main" val="2277057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Health Fitness 16x9">
  <a:themeElements>
    <a:clrScheme name="HealthFitness">
      <a:dk1>
        <a:srgbClr val="595959"/>
      </a:dk1>
      <a:lt1>
        <a:sysClr val="window" lastClr="FFFFFF"/>
      </a:lt1>
      <a:dk2>
        <a:srgbClr val="000000"/>
      </a:dk2>
      <a:lt2>
        <a:srgbClr val="DDDDDD"/>
      </a:lt2>
      <a:accent1>
        <a:srgbClr val="87A91B"/>
      </a:accent1>
      <a:accent2>
        <a:srgbClr val="FBCE11"/>
      </a:accent2>
      <a:accent3>
        <a:srgbClr val="446ED8"/>
      </a:accent3>
      <a:accent4>
        <a:srgbClr val="9D22E2"/>
      </a:accent4>
      <a:accent5>
        <a:srgbClr val="FE9E00"/>
      </a:accent5>
      <a:accent6>
        <a:srgbClr val="DF5327"/>
      </a:accent6>
      <a:hlink>
        <a:srgbClr val="446ED8"/>
      </a:hlink>
      <a:folHlink>
        <a:srgbClr val="828282"/>
      </a:folHlink>
    </a:clrScheme>
    <a:fontScheme name="Calibri Light">
      <a:majorFont>
        <a:latin typeface="Calibri Light"/>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Health and fitness presentation (widescreen).potx" id="{ABFD658B-2256-413B-9244-0F977A0B2D12}" vid="{E4CB021D-C859-4C82-BDBB-2F2FACCF0D80}"/>
    </a:ext>
  </a:extLst>
</a:theme>
</file>

<file path=ppt/theme/theme2.xml><?xml version="1.0" encoding="utf-8"?>
<a:theme xmlns:a="http://schemas.openxmlformats.org/drawingml/2006/main" name="Office Theme">
  <a:themeElements>
    <a:clrScheme name="HealthFitness">
      <a:dk1>
        <a:srgbClr val="595959"/>
      </a:dk1>
      <a:lt1>
        <a:sysClr val="window" lastClr="FFFFFF"/>
      </a:lt1>
      <a:dk2>
        <a:srgbClr val="000000"/>
      </a:dk2>
      <a:lt2>
        <a:srgbClr val="DDDDDD"/>
      </a:lt2>
      <a:accent1>
        <a:srgbClr val="87A91B"/>
      </a:accent1>
      <a:accent2>
        <a:srgbClr val="FBCE11"/>
      </a:accent2>
      <a:accent3>
        <a:srgbClr val="446ED8"/>
      </a:accent3>
      <a:accent4>
        <a:srgbClr val="9D22E2"/>
      </a:accent4>
      <a:accent5>
        <a:srgbClr val="FE9E00"/>
      </a:accent5>
      <a:accent6>
        <a:srgbClr val="DF5327"/>
      </a:accent6>
      <a:hlink>
        <a:srgbClr val="446ED8"/>
      </a:hlink>
      <a:folHlink>
        <a:srgbClr val="828282"/>
      </a:folHlink>
    </a:clrScheme>
    <a:fontScheme name="Calibri Light">
      <a:majorFont>
        <a:latin typeface="Calibri Light"/>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HealthFitness">
      <a:dk1>
        <a:srgbClr val="595959"/>
      </a:dk1>
      <a:lt1>
        <a:sysClr val="window" lastClr="FFFFFF"/>
      </a:lt1>
      <a:dk2>
        <a:srgbClr val="000000"/>
      </a:dk2>
      <a:lt2>
        <a:srgbClr val="DDDDDD"/>
      </a:lt2>
      <a:accent1>
        <a:srgbClr val="87A91B"/>
      </a:accent1>
      <a:accent2>
        <a:srgbClr val="FBCE11"/>
      </a:accent2>
      <a:accent3>
        <a:srgbClr val="446ED8"/>
      </a:accent3>
      <a:accent4>
        <a:srgbClr val="9D22E2"/>
      </a:accent4>
      <a:accent5>
        <a:srgbClr val="FE9E00"/>
      </a:accent5>
      <a:accent6>
        <a:srgbClr val="DF5327"/>
      </a:accent6>
      <a:hlink>
        <a:srgbClr val="446ED8"/>
      </a:hlink>
      <a:folHlink>
        <a:srgbClr val="828282"/>
      </a:folHlink>
    </a:clrScheme>
    <a:fontScheme name="Calibri Light">
      <a:majorFont>
        <a:latin typeface="Calibri Light"/>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Health and fitness presentation (widescreen)</Template>
  <Application>Microsoft Office PowerPoint</Application>
  <PresentationFormat>Widescreen</PresentationFormat>
  <Slides>94</Slides>
  <Notes>77</Notes>
  <HiddenSlides>0</HiddenSlides>
  <ScaleCrop>false</ScaleCrop>
  <HeadingPairs>
    <vt:vector size="4" baseType="variant">
      <vt:variant>
        <vt:lpstr>Theme</vt:lpstr>
      </vt:variant>
      <vt:variant>
        <vt:i4>1</vt:i4>
      </vt:variant>
      <vt:variant>
        <vt:lpstr>Slide Titles</vt:lpstr>
      </vt:variant>
      <vt:variant>
        <vt:i4>94</vt:i4>
      </vt:variant>
    </vt:vector>
  </HeadingPairs>
  <TitlesOfParts>
    <vt:vector size="95" baseType="lpstr">
      <vt:lpstr>Health Fitness 16x9</vt:lpstr>
      <vt:lpstr>Admin</vt:lpstr>
      <vt:lpstr>Admin Intro</vt:lpstr>
      <vt:lpstr>Welcome to Admin</vt:lpstr>
      <vt:lpstr>Welcome to Admin</vt:lpstr>
      <vt:lpstr>Customer Manager</vt:lpstr>
      <vt:lpstr>Customer Manager</vt:lpstr>
      <vt:lpstr>Customer Manager</vt:lpstr>
      <vt:lpstr>Customer Manager</vt:lpstr>
      <vt:lpstr>Customer Manager</vt:lpstr>
      <vt:lpstr>Customer Manager</vt:lpstr>
      <vt:lpstr>Customer Manager</vt:lpstr>
      <vt:lpstr>Customer Manager</vt:lpstr>
      <vt:lpstr>Customer Manager</vt:lpstr>
      <vt:lpstr>Customer Manager</vt:lpstr>
      <vt:lpstr>Customer Manager</vt:lpstr>
      <vt:lpstr>Customer Manager</vt:lpstr>
      <vt:lpstr>Customer Manager</vt:lpstr>
      <vt:lpstr>Customer Manager</vt:lpstr>
      <vt:lpstr>Customer Manager</vt:lpstr>
      <vt:lpstr>Customer Manager</vt:lpstr>
      <vt:lpstr>Customer Manager</vt:lpstr>
      <vt:lpstr>Customer Manager</vt:lpstr>
      <vt:lpstr>Customer Manager</vt:lpstr>
      <vt:lpstr>Customer Manager</vt:lpstr>
      <vt:lpstr>Customer Manager</vt:lpstr>
      <vt:lpstr>Customer Manager</vt:lpstr>
      <vt:lpstr>Customer Manager</vt:lpstr>
      <vt:lpstr>Customer Manager</vt:lpstr>
      <vt:lpstr>Customer Manager</vt:lpstr>
      <vt:lpstr>Customer Manager</vt:lpstr>
      <vt:lpstr>Customer Manager</vt:lpstr>
      <vt:lpstr>Customer Manager</vt:lpstr>
      <vt:lpstr>Customer Manager</vt:lpstr>
      <vt:lpstr>Customer Manager</vt:lpstr>
      <vt:lpstr>Customer Manager</vt:lpstr>
      <vt:lpstr>Customer Manager</vt:lpstr>
      <vt:lpstr>Customer Manager</vt:lpstr>
      <vt:lpstr>Customer Manager</vt:lpstr>
      <vt:lpstr>Customer Manager</vt:lpstr>
      <vt:lpstr>Customer Manager</vt:lpstr>
      <vt:lpstr>Customer Manager</vt:lpstr>
      <vt:lpstr>Order Manager</vt:lpstr>
      <vt:lpstr>Order Manager</vt:lpstr>
      <vt:lpstr>Order Manager</vt:lpstr>
      <vt:lpstr>Order Manager</vt:lpstr>
      <vt:lpstr>Order Manager</vt:lpstr>
      <vt:lpstr>Order Manager</vt:lpstr>
      <vt:lpstr>Order Manager</vt:lpstr>
      <vt:lpstr>Order Manager</vt:lpstr>
      <vt:lpstr> Order Manager </vt:lpstr>
      <vt:lpstr>order Manager</vt:lpstr>
      <vt:lpstr>Order Manager</vt:lpstr>
      <vt:lpstr>Order Manager</vt:lpstr>
      <vt:lpstr>Order Manager</vt:lpstr>
      <vt:lpstr>order Manager</vt:lpstr>
      <vt:lpstr>Order Manager</vt:lpstr>
      <vt:lpstr>Order Manager</vt:lpstr>
      <vt:lpstr>Order Manager</vt:lpstr>
      <vt:lpstr>order Manager</vt:lpstr>
      <vt:lpstr>Order Manager</vt:lpstr>
      <vt:lpstr>order Manager</vt:lpstr>
      <vt:lpstr>Order Manager</vt:lpstr>
      <vt:lpstr>Order Manager</vt:lpstr>
      <vt:lpstr>Order Manager</vt:lpstr>
      <vt:lpstr>Order Manager</vt:lpstr>
      <vt:lpstr>Order Manager</vt:lpstr>
      <vt:lpstr>rX Manager</vt:lpstr>
      <vt:lpstr>rx Manager</vt:lpstr>
      <vt:lpstr>rx Manager</vt:lpstr>
      <vt:lpstr>RX Manager</vt:lpstr>
      <vt:lpstr>rx Manager</vt:lpstr>
      <vt:lpstr>RX Manager</vt:lpstr>
      <vt:lpstr>RX Manager</vt:lpstr>
      <vt:lpstr>rx Manager</vt:lpstr>
      <vt:lpstr>RX Manager</vt:lpstr>
      <vt:lpstr>RX Manager</vt:lpstr>
      <vt:lpstr>RX Manager</vt:lpstr>
      <vt:lpstr>RX Manager</vt:lpstr>
      <vt:lpstr>RX Manager</vt:lpstr>
      <vt:lpstr>rx Manager</vt:lpstr>
      <vt:lpstr>Rx Manager</vt:lpstr>
      <vt:lpstr>RX Manager</vt:lpstr>
      <vt:lpstr>Rx Manager</vt:lpstr>
      <vt:lpstr>Rx Manager</vt:lpstr>
      <vt:lpstr>Rx Manager</vt:lpstr>
      <vt:lpstr>Rx Manager</vt:lpstr>
      <vt:lpstr>Rx Manager</vt:lpstr>
      <vt:lpstr>RX Manager</vt:lpstr>
      <vt:lpstr>Inventory Manager</vt:lpstr>
      <vt:lpstr>Inventory Manager</vt:lpstr>
      <vt:lpstr>Inventory Manager</vt:lpstr>
      <vt:lpstr>Inventory Manager</vt:lpstr>
      <vt:lpstr>EXERCISE</vt:lpstr>
      <vt:lpstr>Rx Manager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Admin</dc:title>
  <dc:creator>CustomerCare</dc:creator>
  <cp:revision>372</cp:revision>
  <dcterms:created xsi:type="dcterms:W3CDTF">2018-07-20T18:34:37Z</dcterms:created>
  <dcterms:modified xsi:type="dcterms:W3CDTF">2019-05-13T20:27:50Z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0x010100AA3F7D94069FF64A86F7DFF56D60E3BE</vt:lpwstr>
  </property>
</Properties>
</file>